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5"/>
    <p:sldMasterId id="2147483711" r:id="rId6"/>
  </p:sldMasterIdLst>
  <p:notesMasterIdLst>
    <p:notesMasterId r:id="rId8"/>
  </p:notesMasterIdLst>
  <p:handoutMasterIdLst>
    <p:handoutMasterId r:id="rId9"/>
  </p:handoutMasterIdLst>
  <p:sldIdLst>
    <p:sldId id="2147469605"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nancials" id="{4B1EDDF4-7CAD-40DA-A924-264158DE7C1E}">
          <p14:sldIdLst>
            <p14:sldId id="214746960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9485364-73E5-FD76-2472-98FDD70C26DD}" name="Josh King" initials="JK" userId="S::jking@affirma.com::f9ae9947-14a2-46a6-9d6f-326dcf0d24ec" providerId="AD"/>
  <p188:author id="{F534CAD1-CB3F-48DB-20AF-8598F36175EF}" name="Ashley Kennedy" initials="AK" userId="S::akennedy@affirma.com::59c9f254-7a9c-4ea9-82e6-3cb7b13ee59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F0F"/>
    <a:srgbClr val="00B0F0"/>
    <a:srgbClr val="063A79"/>
    <a:srgbClr val="FFFFFF"/>
    <a:srgbClr val="EEF1F5"/>
    <a:srgbClr val="FF8E00"/>
    <a:srgbClr val="008AD9"/>
    <a:srgbClr val="00669E"/>
    <a:srgbClr val="F66B00"/>
    <a:srgbClr val="CB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11416A-06B9-4BD0-C480-489ABD200B44}" v="1" dt="2025-11-05T00:50:33.152"/>
    <p1510:client id="{32006ED9-D293-5F05-5658-2F588E7FE31F}" v="1" dt="2025-11-04T05:40:12.7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theme" Target="theme/theme1.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viewProps" Target="viewProps.xml"/><Relationship Id="rId5" Type="http://schemas.openxmlformats.org/officeDocument/2006/relationships/slideMaster" Target="slideMasters/slideMaster1.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handoutMaster" Target="handoutMasters/handout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en Short" userId="S::lshort@affirma.com::6eb0672d-8c2e-4352-8fe6-36faf60f84f8" providerId="AD" clId="Web-{32006ED9-D293-5F05-5658-2F588E7FE31F}"/>
    <pc:docChg chg="sldOrd">
      <pc:chgData name="Lauren Short" userId="S::lshort@affirma.com::6eb0672d-8c2e-4352-8fe6-36faf60f84f8" providerId="AD" clId="Web-{32006ED9-D293-5F05-5658-2F588E7FE31F}" dt="2025-11-04T05:40:12.787" v="0"/>
      <pc:docMkLst>
        <pc:docMk/>
      </pc:docMkLst>
      <pc:sldChg chg="ord">
        <pc:chgData name="Lauren Short" userId="S::lshort@affirma.com::6eb0672d-8c2e-4352-8fe6-36faf60f84f8" providerId="AD" clId="Web-{32006ED9-D293-5F05-5658-2F588E7FE31F}" dt="2025-11-04T05:40:12.787" v="0"/>
        <pc:sldMkLst>
          <pc:docMk/>
          <pc:sldMk cId="1097500442" sldId="2147469605"/>
        </pc:sldMkLst>
      </pc:sldChg>
    </pc:docChg>
  </pc:docChgLst>
  <pc:docChgLst>
    <pc:chgData name="Brendan Murphy" userId="S::bmurphy@affirma.com::e9f923b6-6d89-4d4e-a3b7-d9304b9d44ba" providerId="AD" clId="Web-{1511416A-06B9-4BD0-C480-489ABD200B44}"/>
    <pc:docChg chg="delSld modSection">
      <pc:chgData name="Brendan Murphy" userId="S::bmurphy@affirma.com::e9f923b6-6d89-4d4e-a3b7-d9304b9d44ba" providerId="AD" clId="Web-{1511416A-06B9-4BD0-C480-489ABD200B44}" dt="2025-11-05T00:50:33.152" v="0"/>
      <pc:docMkLst>
        <pc:docMk/>
      </pc:docMkLst>
      <pc:sldChg chg="del">
        <pc:chgData name="Brendan Murphy" userId="S::bmurphy@affirma.com::e9f923b6-6d89-4d4e-a3b7-d9304b9d44ba" providerId="AD" clId="Web-{1511416A-06B9-4BD0-C480-489ABD200B44}" dt="2025-11-05T00:50:33.152" v="0"/>
        <pc:sldMkLst>
          <pc:docMk/>
          <pc:sldMk cId="410512888" sldId="21474696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BC972F-4591-8540-8AE0-13CAB6845D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B7C7E9A-2D81-6F41-B075-1F3FC5CA6B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A09F59-512B-4F41-AF72-F025A8B83686}" type="datetimeFigureOut">
              <a:rPr lang="en-US" smtClean="0"/>
              <a:t>11/4/2025</a:t>
            </a:fld>
            <a:endParaRPr lang="en-US"/>
          </a:p>
        </p:txBody>
      </p:sp>
      <p:sp>
        <p:nvSpPr>
          <p:cNvPr id="4" name="Footer Placeholder 3">
            <a:extLst>
              <a:ext uri="{FF2B5EF4-FFF2-40B4-BE49-F238E27FC236}">
                <a16:creationId xmlns:a16="http://schemas.microsoft.com/office/drawing/2014/main" id="{2AC0CDDD-968B-8B45-AA3F-914CF7CBB8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8731AAB-12E4-4E4F-9066-BBAC547B7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8784A4-C37D-4541-B728-9FCEB45D70ED}" type="slidenum">
              <a:rPr lang="en-US" smtClean="0"/>
              <a:t>‹#›</a:t>
            </a:fld>
            <a:endParaRPr lang="en-US"/>
          </a:p>
        </p:txBody>
      </p:sp>
    </p:spTree>
    <p:extLst>
      <p:ext uri="{BB962C8B-B14F-4D97-AF65-F5344CB8AC3E}">
        <p14:creationId xmlns:p14="http://schemas.microsoft.com/office/powerpoint/2010/main" val="17373785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AC7FB3-DAFB-0748-A3BA-BA5D07C1D9C5}"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674CEB-9E5E-9D4B-B232-5810D6ED9B01}" type="slidenum">
              <a:rPr lang="en-US" smtClean="0"/>
              <a:t>‹#›</a:t>
            </a:fld>
            <a:endParaRPr lang="en-US"/>
          </a:p>
        </p:txBody>
      </p:sp>
    </p:spTree>
    <p:extLst>
      <p:ext uri="{BB962C8B-B14F-4D97-AF65-F5344CB8AC3E}">
        <p14:creationId xmlns:p14="http://schemas.microsoft.com/office/powerpoint/2010/main" val="2794014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14" name="Picture Placeholder 19" descr="A screenshot of a computer&#10;&#10;Description automatically generated">
            <a:extLst>
              <a:ext uri="{FF2B5EF4-FFF2-40B4-BE49-F238E27FC236}">
                <a16:creationId xmlns:a16="http://schemas.microsoft.com/office/drawing/2014/main" id="{713CCA6E-A4FF-BB4D-9382-484CF796B4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158460" y="0"/>
            <a:ext cx="8014997" cy="6858000"/>
          </a:xfrm>
          <a:prstGeom prst="rect">
            <a:avLst/>
          </a:prstGeom>
        </p:spPr>
      </p:pic>
      <p:sp>
        <p:nvSpPr>
          <p:cNvPr id="2" name="Rectangle 1">
            <a:extLst>
              <a:ext uri="{FF2B5EF4-FFF2-40B4-BE49-F238E27FC236}">
                <a16:creationId xmlns:a16="http://schemas.microsoft.com/office/drawing/2014/main" id="{6EC69B2A-80AB-7640-B2CB-3F0739ECB87D}"/>
              </a:ext>
            </a:extLst>
          </p:cNvPr>
          <p:cNvSpPr/>
          <p:nvPr userDrawn="1"/>
        </p:nvSpPr>
        <p:spPr>
          <a:xfrm>
            <a:off x="0" y="0"/>
            <a:ext cx="12173457" cy="6858000"/>
          </a:xfrm>
          <a:prstGeom prst="rect">
            <a:avLst/>
          </a:prstGeom>
          <a:gradFill>
            <a:gsLst>
              <a:gs pos="35000">
                <a:schemeClr val="accent1">
                  <a:lumMod val="5000"/>
                  <a:lumOff val="95000"/>
                </a:schemeClr>
              </a:gs>
              <a:gs pos="100000">
                <a:schemeClr val="bg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4DE72E9-6C8E-A44F-9DE7-4B8BB0DBC5D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80011" y="929429"/>
            <a:ext cx="1798438" cy="619462"/>
          </a:xfrm>
          <a:prstGeom prst="rect">
            <a:avLst/>
          </a:prstGeom>
        </p:spPr>
      </p:pic>
      <p:sp>
        <p:nvSpPr>
          <p:cNvPr id="13" name="Text Placeholder 12">
            <a:extLst>
              <a:ext uri="{FF2B5EF4-FFF2-40B4-BE49-F238E27FC236}">
                <a16:creationId xmlns:a16="http://schemas.microsoft.com/office/drawing/2014/main" id="{670D31A1-A834-5C4B-B55E-CEAB8C148AD8}"/>
              </a:ext>
            </a:extLst>
          </p:cNvPr>
          <p:cNvSpPr>
            <a:spLocks noGrp="1"/>
          </p:cNvSpPr>
          <p:nvPr userDrawn="1">
            <p:ph type="body" sz="quarter" idx="10" hasCustomPrompt="1"/>
          </p:nvPr>
        </p:nvSpPr>
        <p:spPr>
          <a:xfrm>
            <a:off x="1027381" y="1895451"/>
            <a:ext cx="6707368" cy="2131940"/>
          </a:xfrm>
        </p:spPr>
        <p:txBody>
          <a:bodyPr anchor="b">
            <a:normAutofit/>
          </a:bodyPr>
          <a:lstStyle>
            <a:lvl1pPr marL="0" indent="0">
              <a:buNone/>
              <a:defRPr sz="5500" b="0" i="0">
                <a:solidFill>
                  <a:srgbClr val="063A79"/>
                </a:solidFill>
                <a:latin typeface="Arial" panose="020B0604020202020204" pitchFamily="34" charset="0"/>
                <a:cs typeface="Arial" panose="020B0604020202020204" pitchFamily="34" charset="0"/>
              </a:defRPr>
            </a:lvl1pPr>
          </a:lstStyle>
          <a:p>
            <a:pPr lvl="0"/>
            <a:r>
              <a:rPr lang="en-US"/>
              <a:t>Title Placeholder</a:t>
            </a:r>
          </a:p>
        </p:txBody>
      </p:sp>
      <p:sp>
        <p:nvSpPr>
          <p:cNvPr id="9" name="Rectangle 8">
            <a:extLst>
              <a:ext uri="{FF2B5EF4-FFF2-40B4-BE49-F238E27FC236}">
                <a16:creationId xmlns:a16="http://schemas.microsoft.com/office/drawing/2014/main" id="{C27D911B-CA08-4B4A-A838-469953E0430A}"/>
              </a:ext>
            </a:extLst>
          </p:cNvPr>
          <p:cNvSpPr/>
          <p:nvPr userDrawn="1"/>
        </p:nvSpPr>
        <p:spPr>
          <a:xfrm flipV="1">
            <a:off x="1175863" y="1705834"/>
            <a:ext cx="1055190" cy="4663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2">
            <a:extLst>
              <a:ext uri="{FF2B5EF4-FFF2-40B4-BE49-F238E27FC236}">
                <a16:creationId xmlns:a16="http://schemas.microsoft.com/office/drawing/2014/main" id="{6DB2ADC2-1599-0540-B36A-AF96A2A28462}"/>
              </a:ext>
            </a:extLst>
          </p:cNvPr>
          <p:cNvSpPr>
            <a:spLocks noGrp="1"/>
          </p:cNvSpPr>
          <p:nvPr>
            <p:ph type="body" sz="quarter" idx="11" hasCustomPrompt="1"/>
          </p:nvPr>
        </p:nvSpPr>
        <p:spPr>
          <a:xfrm>
            <a:off x="1027380" y="4167282"/>
            <a:ext cx="6707368" cy="910191"/>
          </a:xfrm>
        </p:spPr>
        <p:txBody>
          <a:bodyPr>
            <a:normAutofit/>
          </a:bodyPr>
          <a:lstStyle>
            <a:lvl1pPr marL="0" indent="0">
              <a:buNone/>
              <a:defRPr sz="2000" b="0" i="0">
                <a:solidFill>
                  <a:srgbClr val="063A79"/>
                </a:solidFill>
                <a:latin typeface="Arial" panose="020B0604020202020204" pitchFamily="34" charset="0"/>
                <a:cs typeface="Arial" panose="020B0604020202020204" pitchFamily="34" charset="0"/>
              </a:defRPr>
            </a:lvl1pPr>
          </a:lstStyle>
          <a:p>
            <a:pPr lvl="0"/>
            <a:r>
              <a:rPr lang="en-US"/>
              <a:t>Subtitle Placeholder</a:t>
            </a:r>
          </a:p>
        </p:txBody>
      </p:sp>
      <p:sp>
        <p:nvSpPr>
          <p:cNvPr id="19" name="Text Placeholder 3">
            <a:extLst>
              <a:ext uri="{FF2B5EF4-FFF2-40B4-BE49-F238E27FC236}">
                <a16:creationId xmlns:a16="http://schemas.microsoft.com/office/drawing/2014/main" id="{90CE7FE1-9095-1846-8771-15ACA6D28D8D}"/>
              </a:ext>
            </a:extLst>
          </p:cNvPr>
          <p:cNvSpPr>
            <a:spLocks noGrp="1"/>
          </p:cNvSpPr>
          <p:nvPr>
            <p:ph type="body" sz="quarter" idx="23" hasCustomPrompt="1"/>
          </p:nvPr>
        </p:nvSpPr>
        <p:spPr>
          <a:xfrm>
            <a:off x="1027378" y="5533639"/>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One</a:t>
            </a:r>
          </a:p>
        </p:txBody>
      </p:sp>
      <p:sp>
        <p:nvSpPr>
          <p:cNvPr id="57" name="Text Placeholder 3">
            <a:extLst>
              <a:ext uri="{FF2B5EF4-FFF2-40B4-BE49-F238E27FC236}">
                <a16:creationId xmlns:a16="http://schemas.microsoft.com/office/drawing/2014/main" id="{EAF4B394-7D89-864F-94E9-32E98EC3D17C}"/>
              </a:ext>
            </a:extLst>
          </p:cNvPr>
          <p:cNvSpPr>
            <a:spLocks noGrp="1"/>
          </p:cNvSpPr>
          <p:nvPr>
            <p:ph type="body" sz="quarter" idx="24" hasCustomPrompt="1"/>
          </p:nvPr>
        </p:nvSpPr>
        <p:spPr>
          <a:xfrm>
            <a:off x="2716618" y="5533639"/>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Two</a:t>
            </a:r>
          </a:p>
        </p:txBody>
      </p:sp>
      <p:sp>
        <p:nvSpPr>
          <p:cNvPr id="58" name="Text Placeholder 3">
            <a:extLst>
              <a:ext uri="{FF2B5EF4-FFF2-40B4-BE49-F238E27FC236}">
                <a16:creationId xmlns:a16="http://schemas.microsoft.com/office/drawing/2014/main" id="{A90AE3E7-1937-9040-8120-416B63C69E2F}"/>
              </a:ext>
            </a:extLst>
          </p:cNvPr>
          <p:cNvSpPr>
            <a:spLocks noGrp="1"/>
          </p:cNvSpPr>
          <p:nvPr>
            <p:ph type="body" sz="quarter" idx="25" hasCustomPrompt="1"/>
          </p:nvPr>
        </p:nvSpPr>
        <p:spPr>
          <a:xfrm>
            <a:off x="4405858" y="5533638"/>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Three</a:t>
            </a:r>
          </a:p>
        </p:txBody>
      </p:sp>
      <p:sp>
        <p:nvSpPr>
          <p:cNvPr id="59" name="Text Placeholder 3">
            <a:extLst>
              <a:ext uri="{FF2B5EF4-FFF2-40B4-BE49-F238E27FC236}">
                <a16:creationId xmlns:a16="http://schemas.microsoft.com/office/drawing/2014/main" id="{945EF15C-ED50-4342-B759-1D3FBD9327BA}"/>
              </a:ext>
            </a:extLst>
          </p:cNvPr>
          <p:cNvSpPr>
            <a:spLocks noGrp="1"/>
          </p:cNvSpPr>
          <p:nvPr>
            <p:ph type="body" sz="quarter" idx="26" hasCustomPrompt="1"/>
          </p:nvPr>
        </p:nvSpPr>
        <p:spPr>
          <a:xfrm>
            <a:off x="6095097" y="5533638"/>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Four</a:t>
            </a:r>
          </a:p>
        </p:txBody>
      </p:sp>
    </p:spTree>
    <p:extLst>
      <p:ext uri="{BB962C8B-B14F-4D97-AF65-F5344CB8AC3E}">
        <p14:creationId xmlns:p14="http://schemas.microsoft.com/office/powerpoint/2010/main" val="161310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Slid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B0F4C4-A1DF-614F-BC04-96D0F6489B4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683258" y="683258"/>
            <a:ext cx="4729482" cy="5491479"/>
          </a:xfrm>
          <a:prstGeom prst="rect">
            <a:avLst/>
          </a:prstGeom>
        </p:spPr>
      </p:pic>
      <p:sp>
        <p:nvSpPr>
          <p:cNvPr id="3" name="Rectangle 2">
            <a:extLst>
              <a:ext uri="{FF2B5EF4-FFF2-40B4-BE49-F238E27FC236}">
                <a16:creationId xmlns:a16="http://schemas.microsoft.com/office/drawing/2014/main" id="{90997830-EF50-B643-B994-D997482F2707}"/>
              </a:ext>
            </a:extLst>
          </p:cNvPr>
          <p:cNvSpPr/>
          <p:nvPr userDrawn="1"/>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922804" y="3046804"/>
            <a:ext cx="4415756" cy="1911276"/>
          </a:xfrm>
        </p:spPr>
        <p:txBody>
          <a:bodyPr anchor="t">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userDrawn="1"/>
        </p:nvPicPr>
        <p:blipFill rotWithShape="1">
          <a:blip r:embed="rId3" cstate="screen">
            <a:alphaModFix amt="57000"/>
            <a:extLst>
              <a:ext uri="{28A0092B-C50C-407E-A947-70E740481C1C}">
                <a14:useLocalDpi xmlns:a14="http://schemas.microsoft.com/office/drawing/2010/main"/>
              </a:ext>
            </a:extLst>
          </a:blip>
          <a:srcRect l="17949" t="2727" r="40534" b="23812"/>
          <a:stretch/>
        </p:blipFill>
        <p:spPr>
          <a:xfrm rot="5400000">
            <a:off x="7580032" y="2995634"/>
            <a:ext cx="3127936" cy="6096000"/>
          </a:xfrm>
          <a:prstGeom prst="rect">
            <a:avLst/>
          </a:prstGeom>
        </p:spPr>
      </p:pic>
      <p:sp>
        <p:nvSpPr>
          <p:cNvPr id="5" name="Text Placeholder 4">
            <a:extLst>
              <a:ext uri="{FF2B5EF4-FFF2-40B4-BE49-F238E27FC236}">
                <a16:creationId xmlns:a16="http://schemas.microsoft.com/office/drawing/2014/main" id="{A7342920-A5B1-934D-ADB8-26E82483F9D4}"/>
              </a:ext>
            </a:extLst>
          </p:cNvPr>
          <p:cNvSpPr>
            <a:spLocks noGrp="1"/>
          </p:cNvSpPr>
          <p:nvPr>
            <p:ph type="body" sz="quarter" idx="10" hasCustomPrompt="1"/>
          </p:nvPr>
        </p:nvSpPr>
        <p:spPr>
          <a:xfrm>
            <a:off x="6941818" y="1945416"/>
            <a:ext cx="4396742" cy="769915"/>
          </a:xfrm>
        </p:spPr>
        <p:txBody>
          <a:bodyPr/>
          <a:lstStyle>
            <a:lvl1pPr marL="0" indent="0">
              <a:buNone/>
              <a:defRPr sz="5600" b="0" i="0" spc="600">
                <a:solidFill>
                  <a:srgbClr val="FFD8A5"/>
                </a:solidFill>
                <a:latin typeface="Arial Narrow" panose="020B0604020202020204" pitchFamily="34" charset="0"/>
                <a:cs typeface="Arial Narrow" panose="020B0604020202020204" pitchFamily="34" charset="0"/>
              </a:defRPr>
            </a:lvl1pPr>
          </a:lstStyle>
          <a:p>
            <a:pPr lvl="0"/>
            <a:r>
              <a:rPr lang="en-US"/>
              <a:t>01</a:t>
            </a:r>
          </a:p>
        </p:txBody>
      </p:sp>
      <p:sp>
        <p:nvSpPr>
          <p:cNvPr id="7" name="Picture Placeholder 6">
            <a:extLst>
              <a:ext uri="{FF2B5EF4-FFF2-40B4-BE49-F238E27FC236}">
                <a16:creationId xmlns:a16="http://schemas.microsoft.com/office/drawing/2014/main" id="{D53BDC37-38CD-0448-B052-51926CC61303}"/>
              </a:ext>
            </a:extLst>
          </p:cNvPr>
          <p:cNvSpPr>
            <a:spLocks noGrp="1"/>
          </p:cNvSpPr>
          <p:nvPr>
            <p:ph type="pic" sz="quarter" idx="11"/>
          </p:nvPr>
        </p:nvSpPr>
        <p:spPr>
          <a:xfrm>
            <a:off x="682625" y="682625"/>
            <a:ext cx="4730750" cy="5492112"/>
          </a:xfrm>
        </p:spPr>
        <p:txBody>
          <a:bodyPr/>
          <a:lstStyle>
            <a:lvl1pPr marL="0" indent="0">
              <a:buNone/>
              <a:defRPr>
                <a:solidFill>
                  <a:srgbClr val="008AD9"/>
                </a:solidFill>
              </a:defRPr>
            </a:lvl1pPr>
          </a:lstStyle>
          <a:p>
            <a:endParaRPr lang="en-US"/>
          </a:p>
        </p:txBody>
      </p:sp>
    </p:spTree>
    <p:extLst>
      <p:ext uri="{BB962C8B-B14F-4D97-AF65-F5344CB8AC3E}">
        <p14:creationId xmlns:p14="http://schemas.microsoft.com/office/powerpoint/2010/main" val="321489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D4F4342-9DA7-7547-9C12-62F6292FF99B}"/>
              </a:ext>
            </a:extLst>
          </p:cNvPr>
          <p:cNvSpPr/>
          <p:nvPr userDrawn="1"/>
        </p:nvSpPr>
        <p:spPr>
          <a:xfrm>
            <a:off x="351945" y="2457447"/>
            <a:ext cx="10030305" cy="4109401"/>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31FB069-56B9-4442-B3F5-CEA44C2C74B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619041" y="1383288"/>
            <a:ext cx="2068940" cy="8298180"/>
          </a:xfrm>
          <a:prstGeom prst="rect">
            <a:avLst/>
          </a:prstGeom>
        </p:spPr>
      </p:pic>
      <p:pic>
        <p:nvPicPr>
          <p:cNvPr id="17" name="Picture 16">
            <a:extLst>
              <a:ext uri="{FF2B5EF4-FFF2-40B4-BE49-F238E27FC236}">
                <a16:creationId xmlns:a16="http://schemas.microsoft.com/office/drawing/2014/main" id="{A2A70D78-0CF6-FF44-83D6-C5329C1C305D}"/>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t="85135" r="54590"/>
          <a:stretch/>
        </p:blipFill>
        <p:spPr>
          <a:xfrm rot="5400000">
            <a:off x="8731001" y="4915602"/>
            <a:ext cx="2068940" cy="1233558"/>
          </a:xfrm>
          <a:prstGeom prst="rect">
            <a:avLst/>
          </a:prstGeom>
        </p:spPr>
      </p:pic>
      <p:pic>
        <p:nvPicPr>
          <p:cNvPr id="12" name="Picture 11">
            <a:extLst>
              <a:ext uri="{FF2B5EF4-FFF2-40B4-BE49-F238E27FC236}">
                <a16:creationId xmlns:a16="http://schemas.microsoft.com/office/drawing/2014/main" id="{3FA2DD8C-AF60-0E46-8D4B-5A584CCFECB7}"/>
              </a:ext>
            </a:extLst>
          </p:cNvPr>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6979283" y="683258"/>
            <a:ext cx="4729482" cy="5491479"/>
          </a:xfrm>
          <a:prstGeom prst="rect">
            <a:avLst/>
          </a:prstGeom>
        </p:spPr>
      </p:pic>
      <p:sp>
        <p:nvSpPr>
          <p:cNvPr id="13" name="Picture Placeholder 6">
            <a:extLst>
              <a:ext uri="{FF2B5EF4-FFF2-40B4-BE49-F238E27FC236}">
                <a16:creationId xmlns:a16="http://schemas.microsoft.com/office/drawing/2014/main" id="{5D110D88-6648-664E-A57F-C3CCE0EC41B3}"/>
              </a:ext>
            </a:extLst>
          </p:cNvPr>
          <p:cNvSpPr>
            <a:spLocks noGrp="1"/>
          </p:cNvSpPr>
          <p:nvPr>
            <p:ph type="pic" sz="quarter" idx="27"/>
          </p:nvPr>
        </p:nvSpPr>
        <p:spPr>
          <a:xfrm>
            <a:off x="6978650" y="689614"/>
            <a:ext cx="4730750" cy="5485123"/>
          </a:xfrm>
        </p:spPr>
        <p:txBody>
          <a:bodyPr/>
          <a:lstStyle>
            <a:lvl1pPr marL="0" indent="0">
              <a:buNone/>
              <a:defRPr>
                <a:solidFill>
                  <a:srgbClr val="008AD9"/>
                </a:solidFill>
              </a:defRPr>
            </a:lvl1pPr>
          </a:lstStyle>
          <a:p>
            <a:endParaRPr lang="en-US"/>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810766" y="5161283"/>
            <a:ext cx="5802480" cy="682800"/>
          </a:xfrm>
        </p:spPr>
        <p:txBody>
          <a:bodyPr>
            <a:noAutofit/>
          </a:bodyPr>
          <a:lstStyle>
            <a:lvl1pPr marL="0" indent="0">
              <a:buNone/>
              <a:defRPr sz="4400" b="1" i="0">
                <a:solidFill>
                  <a:srgbClr val="2BADE3"/>
                </a:solidFill>
                <a:latin typeface="Arial" panose="020B0604020202020204" pitchFamily="34" charset="0"/>
                <a:cs typeface="Arial" panose="020B0604020202020204" pitchFamily="34" charset="0"/>
              </a:defRPr>
            </a:lvl1pPr>
          </a:lstStyle>
          <a:p>
            <a:pPr lvl="0"/>
            <a:r>
              <a:rPr lang="en-US"/>
              <a:t>00</a:t>
            </a:r>
          </a:p>
        </p:txBody>
      </p:sp>
      <p:sp>
        <p:nvSpPr>
          <p:cNvPr id="15" name="Title 1">
            <a:extLst>
              <a:ext uri="{FF2B5EF4-FFF2-40B4-BE49-F238E27FC236}">
                <a16:creationId xmlns:a16="http://schemas.microsoft.com/office/drawing/2014/main" id="{76A99F3B-6E71-6441-AC4C-43821D13FDEC}"/>
              </a:ext>
            </a:extLst>
          </p:cNvPr>
          <p:cNvSpPr>
            <a:spLocks noGrp="1"/>
          </p:cNvSpPr>
          <p:nvPr>
            <p:ph type="ctrTitle" hasCustomPrompt="1"/>
          </p:nvPr>
        </p:nvSpPr>
        <p:spPr>
          <a:xfrm>
            <a:off x="810766" y="3046804"/>
            <a:ext cx="5802480" cy="1911276"/>
          </a:xfrm>
        </p:spPr>
        <p:txBody>
          <a:bodyPr anchor="t">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Title Placeholder</a:t>
            </a:r>
          </a:p>
        </p:txBody>
      </p:sp>
      <p:sp>
        <p:nvSpPr>
          <p:cNvPr id="18" name="Rectangle 17">
            <a:extLst>
              <a:ext uri="{FF2B5EF4-FFF2-40B4-BE49-F238E27FC236}">
                <a16:creationId xmlns:a16="http://schemas.microsoft.com/office/drawing/2014/main" id="{E207E228-9002-4E4D-AD54-48D918D7FA3B}"/>
              </a:ext>
            </a:extLst>
          </p:cNvPr>
          <p:cNvSpPr/>
          <p:nvPr userDrawn="1"/>
        </p:nvSpPr>
        <p:spPr>
          <a:xfrm>
            <a:off x="10591398" y="6358433"/>
            <a:ext cx="1762528" cy="67101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5C90F8-2161-264A-9AE4-12FEC014C1A0}"/>
              </a:ext>
            </a:extLst>
          </p:cNvPr>
          <p:cNvSpPr/>
          <p:nvPr userDrawn="1"/>
        </p:nvSpPr>
        <p:spPr>
          <a:xfrm rot="5400000" flipV="1">
            <a:off x="-1734204" y="4480699"/>
            <a:ext cx="4109398" cy="6290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97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userDrawn="1"/>
        </p:nvSpPr>
        <p:spPr>
          <a:xfrm>
            <a:off x="-1" y="0"/>
            <a:ext cx="9777743" cy="68580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358552" y="1674438"/>
            <a:ext cx="2068940" cy="8298180"/>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t="60187" r="54590"/>
          <a:stretch/>
        </p:blipFill>
        <p:spPr>
          <a:xfrm rot="5400000">
            <a:off x="9505631" y="4171632"/>
            <a:ext cx="2068940" cy="3303797"/>
          </a:xfrm>
          <a:prstGeom prst="rect">
            <a:avLst/>
          </a:prstGeom>
        </p:spPr>
      </p:pic>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576642" y="1714500"/>
            <a:ext cx="7965470" cy="2377574"/>
          </a:xfrm>
        </p:spPr>
        <p:txBody>
          <a:bodyPr anchor="b">
            <a:normAutofit/>
          </a:bodyPr>
          <a:lstStyle>
            <a:lvl1pPr marL="0" indent="0">
              <a:buNone/>
              <a:defRPr sz="48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576641" y="4164309"/>
            <a:ext cx="7965472" cy="810014"/>
          </a:xfrm>
        </p:spPr>
        <p:txBody>
          <a:bodyPr anchor="b">
            <a:normAutofit/>
          </a:bodyPr>
          <a:lstStyle>
            <a:lvl1pPr marL="0" indent="0">
              <a:buNone/>
              <a:defRPr sz="2000" b="1"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15" name="Rectangle 14">
            <a:extLst>
              <a:ext uri="{FF2B5EF4-FFF2-40B4-BE49-F238E27FC236}">
                <a16:creationId xmlns:a16="http://schemas.microsoft.com/office/drawing/2014/main" id="{3C35B026-3D59-F34E-98E2-3BC8114E9E8B}"/>
              </a:ext>
            </a:extLst>
          </p:cNvPr>
          <p:cNvSpPr/>
          <p:nvPr userDrawn="1"/>
        </p:nvSpPr>
        <p:spPr>
          <a:xfrm>
            <a:off x="12123801" y="0"/>
            <a:ext cx="64008" cy="1719072"/>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userDrawn="1"/>
        </p:nvSpPr>
        <p:spPr>
          <a:xfrm>
            <a:off x="12125325" y="1714500"/>
            <a:ext cx="66674" cy="17145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userDrawn="1"/>
        </p:nvSpPr>
        <p:spPr>
          <a:xfrm>
            <a:off x="12125325" y="3429000"/>
            <a:ext cx="66674" cy="17145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userDrawn="1"/>
        </p:nvSpPr>
        <p:spPr>
          <a:xfrm>
            <a:off x="12125325" y="5143500"/>
            <a:ext cx="66674" cy="17145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15B7CC74-E6C9-9F41-A80A-4DF89867B8AA}"/>
              </a:ext>
            </a:extLst>
          </p:cNvPr>
          <p:cNvSpPr/>
          <p:nvPr userDrawn="1"/>
        </p:nvSpPr>
        <p:spPr>
          <a:xfrm>
            <a:off x="352035" y="1520574"/>
            <a:ext cx="8434009" cy="3531339"/>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390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4226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Horizontal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72E20-706A-B44B-9F0C-EE08138BEC70}"/>
              </a:ext>
            </a:extLst>
          </p:cNvPr>
          <p:cNvSpPr>
            <a:spLocks noGrp="1"/>
          </p:cNvSpPr>
          <p:nvPr>
            <p:ph type="body" sz="quarter" idx="19"/>
          </p:nvPr>
        </p:nvSpPr>
        <p:spPr>
          <a:xfrm>
            <a:off x="603250" y="1592263"/>
            <a:ext cx="10985500" cy="801687"/>
          </a:xfrm>
        </p:spPr>
        <p:txBody>
          <a:bodyPr/>
          <a:lstStyle/>
          <a:p>
            <a:pPr lvl="0"/>
            <a:r>
              <a:rPr lang="en-US"/>
              <a:t>Click to edit Master text styles</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6" name="Text Placeholder 10">
            <a:extLst>
              <a:ext uri="{FF2B5EF4-FFF2-40B4-BE49-F238E27FC236}">
                <a16:creationId xmlns:a16="http://schemas.microsoft.com/office/drawing/2014/main" id="{CECC36FE-0D44-F64C-9A1E-2EAA5E98DE4F}"/>
              </a:ext>
            </a:extLst>
          </p:cNvPr>
          <p:cNvSpPr>
            <a:spLocks noGrp="1"/>
          </p:cNvSpPr>
          <p:nvPr>
            <p:ph type="body" sz="quarter" idx="17" hasCustomPrompt="1"/>
          </p:nvPr>
        </p:nvSpPr>
        <p:spPr>
          <a:xfrm>
            <a:off x="603282" y="1202579"/>
            <a:ext cx="10985431" cy="389520"/>
          </a:xfrm>
        </p:spPr>
        <p:txBody>
          <a:bodyPr anchor="ctr">
            <a:noAutofit/>
          </a:bodyPr>
          <a:lstStyle>
            <a:lvl1pPr marL="0" indent="0" algn="l">
              <a:buNone/>
              <a:defRPr sz="1600" b="1" i="0">
                <a:solidFill>
                  <a:srgbClr val="063A79"/>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 name="Content Placeholder 2">
            <a:extLst>
              <a:ext uri="{FF2B5EF4-FFF2-40B4-BE49-F238E27FC236}">
                <a16:creationId xmlns:a16="http://schemas.microsoft.com/office/drawing/2014/main" id="{2ED113F2-0752-674B-926C-5752C56C2917}"/>
              </a:ext>
            </a:extLst>
          </p:cNvPr>
          <p:cNvSpPr>
            <a:spLocks noGrp="1"/>
          </p:cNvSpPr>
          <p:nvPr>
            <p:ph sz="quarter" idx="18"/>
          </p:nvPr>
        </p:nvSpPr>
        <p:spPr>
          <a:xfrm>
            <a:off x="603250" y="2581275"/>
            <a:ext cx="10985500" cy="3768725"/>
          </a:xfrm>
        </p:spPr>
        <p:txBody>
          <a:bodyPr>
            <a:normAutofit/>
          </a:bodyPr>
          <a:lstStyle>
            <a:lvl1pPr marL="0" indent="0">
              <a:buNone/>
              <a:defRPr sz="1400">
                <a:latin typeface="Arial" panose="020B0604020202020204" pitchFamily="34" charset="0"/>
                <a:cs typeface="Arial" panose="020B0604020202020204" pitchFamily="34" charset="0"/>
              </a:defRPr>
            </a:lvl1pPr>
          </a:lstStyle>
          <a:p>
            <a:pPr lvl="0"/>
            <a:endParaRPr lang="en-US"/>
          </a:p>
        </p:txBody>
      </p:sp>
    </p:spTree>
    <p:extLst>
      <p:ext uri="{BB962C8B-B14F-4D97-AF65-F5344CB8AC3E}">
        <p14:creationId xmlns:p14="http://schemas.microsoft.com/office/powerpoint/2010/main" val="3861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userDrawn="1"/>
        </p:nvSpPr>
        <p:spPr>
          <a:xfrm>
            <a:off x="7900406" y="1371600"/>
            <a:ext cx="4291594"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69BEEA7-F88D-4847-BB1A-3E6E13B9C13B}"/>
              </a:ext>
            </a:extLst>
          </p:cNvPr>
          <p:cNvSpPr/>
          <p:nvPr userDrawn="1"/>
        </p:nvSpPr>
        <p:spPr>
          <a:xfrm>
            <a:off x="0" y="1371600"/>
            <a:ext cx="4291589"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18" name="Text Placeholder 2">
            <a:extLst>
              <a:ext uri="{FF2B5EF4-FFF2-40B4-BE49-F238E27FC236}">
                <a16:creationId xmlns:a16="http://schemas.microsoft.com/office/drawing/2014/main" id="{DAB03176-8298-E14C-B2FE-C056963AF4EE}"/>
              </a:ext>
            </a:extLst>
          </p:cNvPr>
          <p:cNvSpPr>
            <a:spLocks noGrp="1"/>
          </p:cNvSpPr>
          <p:nvPr>
            <p:ph type="body" sz="quarter" idx="16" hasCustomPrompt="1"/>
          </p:nvPr>
        </p:nvSpPr>
        <p:spPr>
          <a:xfrm>
            <a:off x="603285" y="1681163"/>
            <a:ext cx="3209764" cy="4289865"/>
          </a:xfrm>
        </p:spPr>
        <p:txBody>
          <a:bodyPr>
            <a:normAutofit/>
          </a:bodyPr>
          <a:lstStyle>
            <a:lvl1pPr marL="0" indent="0">
              <a:lnSpc>
                <a:spcPct val="150000"/>
              </a:lnSpc>
              <a:buFont typeface="Arial" panose="020B0604020202020204" pitchFamily="34" charset="0"/>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a:p>
            <a:pPr lvl="0"/>
            <a:endParaRPr lang="en-US"/>
          </a:p>
        </p:txBody>
      </p:sp>
      <p:sp>
        <p:nvSpPr>
          <p:cNvPr id="20" name="Text Placeholder 2">
            <a:extLst>
              <a:ext uri="{FF2B5EF4-FFF2-40B4-BE49-F238E27FC236}">
                <a16:creationId xmlns:a16="http://schemas.microsoft.com/office/drawing/2014/main" id="{F6EA0708-5ED3-0146-BAFB-D7F4CB42633E}"/>
              </a:ext>
            </a:extLst>
          </p:cNvPr>
          <p:cNvSpPr>
            <a:spLocks noGrp="1"/>
          </p:cNvSpPr>
          <p:nvPr>
            <p:ph type="body" sz="quarter" idx="17" hasCustomPrompt="1"/>
          </p:nvPr>
        </p:nvSpPr>
        <p:spPr>
          <a:xfrm>
            <a:off x="4491115" y="1681162"/>
            <a:ext cx="3209764"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2">
            <a:extLst>
              <a:ext uri="{FF2B5EF4-FFF2-40B4-BE49-F238E27FC236}">
                <a16:creationId xmlns:a16="http://schemas.microsoft.com/office/drawing/2014/main" id="{9C5F555C-8922-D04F-BAF0-ECE1A4E8F04B}"/>
              </a:ext>
            </a:extLst>
          </p:cNvPr>
          <p:cNvSpPr>
            <a:spLocks noGrp="1"/>
          </p:cNvSpPr>
          <p:nvPr>
            <p:ph type="body" sz="quarter" idx="18" hasCustomPrompt="1"/>
          </p:nvPr>
        </p:nvSpPr>
        <p:spPr>
          <a:xfrm>
            <a:off x="8378951" y="1681161"/>
            <a:ext cx="3209764"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Tree>
    <p:extLst>
      <p:ext uri="{BB962C8B-B14F-4D97-AF65-F5344CB8AC3E}">
        <p14:creationId xmlns:p14="http://schemas.microsoft.com/office/powerpoint/2010/main" val="106355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50/50">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D0E4DD-9580-4F4D-BE77-BD0A0533D256}"/>
              </a:ext>
            </a:extLst>
          </p:cNvPr>
          <p:cNvSpPr/>
          <p:nvPr userDrawn="1"/>
        </p:nvSpPr>
        <p:spPr>
          <a:xfrm>
            <a:off x="6096000" y="1371599"/>
            <a:ext cx="6096000" cy="5486403"/>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75000"/>
                    <a:lumOff val="2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492716"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Slide Title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3" name="Text Placeholder 2">
            <a:extLst>
              <a:ext uri="{FF2B5EF4-FFF2-40B4-BE49-F238E27FC236}">
                <a16:creationId xmlns:a16="http://schemas.microsoft.com/office/drawing/2014/main" id="{2F29549F-2B74-AF44-9902-F30AD6D1C320}"/>
              </a:ext>
            </a:extLst>
          </p:cNvPr>
          <p:cNvSpPr>
            <a:spLocks noGrp="1"/>
          </p:cNvSpPr>
          <p:nvPr>
            <p:ph type="body" sz="quarter" idx="16" hasCustomPrompt="1"/>
          </p:nvPr>
        </p:nvSpPr>
        <p:spPr>
          <a:xfrm>
            <a:off x="603284"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7" name="Text Placeholder 2">
            <a:extLst>
              <a:ext uri="{FF2B5EF4-FFF2-40B4-BE49-F238E27FC236}">
                <a16:creationId xmlns:a16="http://schemas.microsoft.com/office/drawing/2014/main" id="{C55C95CD-9A79-BE49-A965-98A66C44A709}"/>
              </a:ext>
            </a:extLst>
          </p:cNvPr>
          <p:cNvSpPr>
            <a:spLocks noGrp="1"/>
          </p:cNvSpPr>
          <p:nvPr>
            <p:ph type="body" sz="quarter" idx="17" hasCustomPrompt="1"/>
          </p:nvPr>
        </p:nvSpPr>
        <p:spPr>
          <a:xfrm>
            <a:off x="6626132"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Tree>
    <p:extLst>
      <p:ext uri="{BB962C8B-B14F-4D97-AF65-F5344CB8AC3E}">
        <p14:creationId xmlns:p14="http://schemas.microsoft.com/office/powerpoint/2010/main" val="276309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ntent 50/50">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75000"/>
                    <a:lumOff val="2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492716"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Slide Title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149418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3 columns with ico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userDrawn="1"/>
        </p:nvSpPr>
        <p:spPr>
          <a:xfrm>
            <a:off x="7900406" y="1366187"/>
            <a:ext cx="4291594"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69BEEA7-F88D-4847-BB1A-3E6E13B9C13B}"/>
              </a:ext>
            </a:extLst>
          </p:cNvPr>
          <p:cNvSpPr/>
          <p:nvPr userDrawn="1"/>
        </p:nvSpPr>
        <p:spPr>
          <a:xfrm>
            <a:off x="0" y="1366185"/>
            <a:ext cx="4291589"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6" name="Text Placeholder 4">
            <a:extLst>
              <a:ext uri="{FF2B5EF4-FFF2-40B4-BE49-F238E27FC236}">
                <a16:creationId xmlns:a16="http://schemas.microsoft.com/office/drawing/2014/main" id="{DDED9791-A6F6-2745-A243-DC04C40D00EF}"/>
              </a:ext>
            </a:extLst>
          </p:cNvPr>
          <p:cNvSpPr>
            <a:spLocks noGrp="1"/>
          </p:cNvSpPr>
          <p:nvPr>
            <p:ph type="body" sz="quarter" idx="24" hasCustomPrompt="1"/>
          </p:nvPr>
        </p:nvSpPr>
        <p:spPr>
          <a:xfrm>
            <a:off x="1051402"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2" name="Text Placeholder 4">
            <a:extLst>
              <a:ext uri="{FF2B5EF4-FFF2-40B4-BE49-F238E27FC236}">
                <a16:creationId xmlns:a16="http://schemas.microsoft.com/office/drawing/2014/main" id="{A63C1B90-1119-6242-ADB3-40C684BBD361}"/>
              </a:ext>
            </a:extLst>
          </p:cNvPr>
          <p:cNvSpPr>
            <a:spLocks noGrp="1"/>
          </p:cNvSpPr>
          <p:nvPr>
            <p:ph type="body" sz="quarter" idx="23" hasCustomPrompt="1"/>
          </p:nvPr>
        </p:nvSpPr>
        <p:spPr>
          <a:xfrm>
            <a:off x="1051402"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33" name="Text Placeholder 4">
            <a:extLst>
              <a:ext uri="{FF2B5EF4-FFF2-40B4-BE49-F238E27FC236}">
                <a16:creationId xmlns:a16="http://schemas.microsoft.com/office/drawing/2014/main" id="{D2F39BAD-B589-8E41-B129-AE60DD904DC1}"/>
              </a:ext>
            </a:extLst>
          </p:cNvPr>
          <p:cNvSpPr>
            <a:spLocks noGrp="1"/>
          </p:cNvSpPr>
          <p:nvPr>
            <p:ph type="body" sz="quarter" idx="25" hasCustomPrompt="1"/>
          </p:nvPr>
        </p:nvSpPr>
        <p:spPr>
          <a:xfrm>
            <a:off x="4712889"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4" name="Text Placeholder 4">
            <a:extLst>
              <a:ext uri="{FF2B5EF4-FFF2-40B4-BE49-F238E27FC236}">
                <a16:creationId xmlns:a16="http://schemas.microsoft.com/office/drawing/2014/main" id="{2936D419-3C55-FD41-8349-AC0BB51C6D90}"/>
              </a:ext>
            </a:extLst>
          </p:cNvPr>
          <p:cNvSpPr>
            <a:spLocks noGrp="1"/>
          </p:cNvSpPr>
          <p:nvPr>
            <p:ph type="body" sz="quarter" idx="26" hasCustomPrompt="1"/>
          </p:nvPr>
        </p:nvSpPr>
        <p:spPr>
          <a:xfrm>
            <a:off x="4712889"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36" name="Text Placeholder 4">
            <a:extLst>
              <a:ext uri="{FF2B5EF4-FFF2-40B4-BE49-F238E27FC236}">
                <a16:creationId xmlns:a16="http://schemas.microsoft.com/office/drawing/2014/main" id="{FEE9314D-F062-DF49-AAC2-78633EB18BC2}"/>
              </a:ext>
            </a:extLst>
          </p:cNvPr>
          <p:cNvSpPr>
            <a:spLocks noGrp="1"/>
          </p:cNvSpPr>
          <p:nvPr>
            <p:ph type="body" sz="quarter" idx="27" hasCustomPrompt="1"/>
          </p:nvPr>
        </p:nvSpPr>
        <p:spPr>
          <a:xfrm>
            <a:off x="8429264"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9" name="Text Placeholder 4">
            <a:extLst>
              <a:ext uri="{FF2B5EF4-FFF2-40B4-BE49-F238E27FC236}">
                <a16:creationId xmlns:a16="http://schemas.microsoft.com/office/drawing/2014/main" id="{5D1AA5BB-4440-CE4F-BF2E-7E19378ECF55}"/>
              </a:ext>
            </a:extLst>
          </p:cNvPr>
          <p:cNvSpPr>
            <a:spLocks noGrp="1"/>
          </p:cNvSpPr>
          <p:nvPr>
            <p:ph type="body" sz="quarter" idx="28" hasCustomPrompt="1"/>
          </p:nvPr>
        </p:nvSpPr>
        <p:spPr>
          <a:xfrm>
            <a:off x="8429264"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19" name="Picture Placeholder 2">
            <a:extLst>
              <a:ext uri="{FF2B5EF4-FFF2-40B4-BE49-F238E27FC236}">
                <a16:creationId xmlns:a16="http://schemas.microsoft.com/office/drawing/2014/main" id="{2E601D4E-4E80-5A43-BF67-EF9DFB1FE753}"/>
              </a:ext>
            </a:extLst>
          </p:cNvPr>
          <p:cNvSpPr>
            <a:spLocks noGrp="1"/>
          </p:cNvSpPr>
          <p:nvPr>
            <p:ph type="pic" sz="quarter" idx="29" hasCustomPrompt="1"/>
          </p:nvPr>
        </p:nvSpPr>
        <p:spPr>
          <a:xfrm>
            <a:off x="2092325" y="1838728"/>
            <a:ext cx="692150" cy="692150"/>
          </a:xfrm>
        </p:spPr>
        <p:txBody>
          <a:bodyPr>
            <a:normAutofit/>
          </a:bodyPr>
          <a:lstStyle>
            <a:lvl1pPr marL="0" indent="0">
              <a:buNone/>
              <a:defRPr sz="1200"/>
            </a:lvl1pPr>
          </a:lstStyle>
          <a:p>
            <a:r>
              <a:rPr lang="en-US"/>
              <a:t>Icon</a:t>
            </a:r>
          </a:p>
        </p:txBody>
      </p:sp>
      <p:sp>
        <p:nvSpPr>
          <p:cNvPr id="20" name="Picture Placeholder 2">
            <a:extLst>
              <a:ext uri="{FF2B5EF4-FFF2-40B4-BE49-F238E27FC236}">
                <a16:creationId xmlns:a16="http://schemas.microsoft.com/office/drawing/2014/main" id="{85CC719B-EF0C-7443-BB93-159DBAE7A120}"/>
              </a:ext>
            </a:extLst>
          </p:cNvPr>
          <p:cNvSpPr>
            <a:spLocks noGrp="1"/>
          </p:cNvSpPr>
          <p:nvPr>
            <p:ph type="pic" sz="quarter" idx="30" hasCustomPrompt="1"/>
          </p:nvPr>
        </p:nvSpPr>
        <p:spPr>
          <a:xfrm>
            <a:off x="5749925" y="1838728"/>
            <a:ext cx="692150" cy="692150"/>
          </a:xfrm>
        </p:spPr>
        <p:txBody>
          <a:bodyPr>
            <a:normAutofit/>
          </a:bodyPr>
          <a:lstStyle>
            <a:lvl1pPr marL="0" indent="0">
              <a:buNone/>
              <a:defRPr sz="1200"/>
            </a:lvl1pPr>
          </a:lstStyle>
          <a:p>
            <a:r>
              <a:rPr lang="en-US"/>
              <a:t>Icon</a:t>
            </a:r>
          </a:p>
        </p:txBody>
      </p:sp>
      <p:sp>
        <p:nvSpPr>
          <p:cNvPr id="21" name="Picture Placeholder 2">
            <a:extLst>
              <a:ext uri="{FF2B5EF4-FFF2-40B4-BE49-F238E27FC236}">
                <a16:creationId xmlns:a16="http://schemas.microsoft.com/office/drawing/2014/main" id="{1F4D6721-FC1E-A044-83E8-08A4BBF3DC24}"/>
              </a:ext>
            </a:extLst>
          </p:cNvPr>
          <p:cNvSpPr>
            <a:spLocks noGrp="1"/>
          </p:cNvSpPr>
          <p:nvPr>
            <p:ph type="pic" sz="quarter" idx="31" hasCustomPrompt="1"/>
          </p:nvPr>
        </p:nvSpPr>
        <p:spPr>
          <a:xfrm>
            <a:off x="9466300" y="1838728"/>
            <a:ext cx="692150" cy="692150"/>
          </a:xfrm>
        </p:spPr>
        <p:txBody>
          <a:bodyPr>
            <a:normAutofit/>
          </a:bodyPr>
          <a:lstStyle>
            <a:lvl1pPr marL="0" indent="0">
              <a:buNone/>
              <a:defRPr sz="1200"/>
            </a:lvl1pPr>
          </a:lstStyle>
          <a:p>
            <a:r>
              <a:rPr lang="en-US"/>
              <a:t>Icon</a:t>
            </a:r>
          </a:p>
        </p:txBody>
      </p:sp>
    </p:spTree>
    <p:extLst>
      <p:ext uri="{BB962C8B-B14F-4D97-AF65-F5344CB8AC3E}">
        <p14:creationId xmlns:p14="http://schemas.microsoft.com/office/powerpoint/2010/main" val="111670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5093207"/>
          </a:xfrm>
        </p:spPr>
        <p:txBody>
          <a:bodyPr/>
          <a:lstStyle/>
          <a:p>
            <a:endParaRPr lang="en-US"/>
          </a:p>
        </p:txBody>
      </p:sp>
      <p:sp>
        <p:nvSpPr>
          <p:cNvPr id="18" name="Rectangle 17">
            <a:extLst>
              <a:ext uri="{FF2B5EF4-FFF2-40B4-BE49-F238E27FC236}">
                <a16:creationId xmlns:a16="http://schemas.microsoft.com/office/drawing/2014/main" id="{ACBE22CA-CCD0-734A-932E-AF573C2B98B7}"/>
              </a:ext>
            </a:extLst>
          </p:cNvPr>
          <p:cNvSpPr/>
          <p:nvPr userDrawn="1"/>
        </p:nvSpPr>
        <p:spPr>
          <a:xfrm>
            <a:off x="6095998" y="5093207"/>
            <a:ext cx="6096002" cy="1764793"/>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0" name="Text Placeholder 5">
            <a:extLst>
              <a:ext uri="{FF2B5EF4-FFF2-40B4-BE49-F238E27FC236}">
                <a16:creationId xmlns:a16="http://schemas.microsoft.com/office/drawing/2014/main" id="{50E4BD5B-FA1C-CA42-B01F-D6A4F333E0FE}"/>
              </a:ext>
            </a:extLst>
          </p:cNvPr>
          <p:cNvSpPr>
            <a:spLocks noGrp="1"/>
          </p:cNvSpPr>
          <p:nvPr>
            <p:ph type="body" sz="quarter" idx="18" hasCustomPrompt="1"/>
          </p:nvPr>
        </p:nvSpPr>
        <p:spPr>
          <a:xfrm>
            <a:off x="6479966" y="556945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1D9650A9-D1FE-7F4E-A1C9-FF16CE20B16F}"/>
              </a:ext>
            </a:extLst>
          </p:cNvPr>
          <p:cNvSpPr txBox="1"/>
          <p:nvPr userDrawn="1"/>
        </p:nvSpPr>
        <p:spPr>
          <a:xfrm>
            <a:off x="6479967" y="5292458"/>
            <a:ext cx="1523418" cy="276999"/>
          </a:xfrm>
          <a:prstGeom prst="rect">
            <a:avLst/>
          </a:prstGeom>
          <a:noFill/>
        </p:spPr>
        <p:txBody>
          <a:bodyPr wrap="square" rtlCol="0">
            <a:spAutoFit/>
          </a:bodyPr>
          <a:lstStyle/>
          <a:p>
            <a:pPr algn="l"/>
            <a:r>
              <a:rPr lang="en-US" sz="1200" b="1" i="0" spc="300">
                <a:solidFill>
                  <a:schemeClr val="bg1"/>
                </a:solidFill>
                <a:latin typeface="Arial" panose="020B0604020202020204" pitchFamily="34" charset="0"/>
                <a:cs typeface="Arial" panose="020B0604020202020204" pitchFamily="34" charset="0"/>
              </a:rPr>
              <a:t>RESULTS</a:t>
            </a:r>
          </a:p>
        </p:txBody>
      </p:sp>
      <p:sp>
        <p:nvSpPr>
          <p:cNvPr id="19" name="Text Placeholder 5">
            <a:extLst>
              <a:ext uri="{FF2B5EF4-FFF2-40B4-BE49-F238E27FC236}">
                <a16:creationId xmlns:a16="http://schemas.microsoft.com/office/drawing/2014/main" id="{DE51963F-09DC-8E4A-88D2-C536162B970E}"/>
              </a:ext>
            </a:extLst>
          </p:cNvPr>
          <p:cNvSpPr>
            <a:spLocks noGrp="1"/>
          </p:cNvSpPr>
          <p:nvPr>
            <p:ph type="body" sz="quarter" idx="21" hasCustomPrompt="1"/>
          </p:nvPr>
        </p:nvSpPr>
        <p:spPr>
          <a:xfrm>
            <a:off x="6479965" y="596823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28" name="Text Placeholder 5">
            <a:extLst>
              <a:ext uri="{FF2B5EF4-FFF2-40B4-BE49-F238E27FC236}">
                <a16:creationId xmlns:a16="http://schemas.microsoft.com/office/drawing/2014/main" id="{C8C32DBD-DA02-E348-877F-086CEC75A197}"/>
              </a:ext>
            </a:extLst>
          </p:cNvPr>
          <p:cNvSpPr>
            <a:spLocks noGrp="1"/>
          </p:cNvSpPr>
          <p:nvPr>
            <p:ph type="body" sz="quarter" idx="22" hasCustomPrompt="1"/>
          </p:nvPr>
        </p:nvSpPr>
        <p:spPr>
          <a:xfrm>
            <a:off x="8278598" y="5560830"/>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29" name="Text Placeholder 5">
            <a:extLst>
              <a:ext uri="{FF2B5EF4-FFF2-40B4-BE49-F238E27FC236}">
                <a16:creationId xmlns:a16="http://schemas.microsoft.com/office/drawing/2014/main" id="{6EB1CA55-D925-444F-8DA0-8CEF05F20D86}"/>
              </a:ext>
            </a:extLst>
          </p:cNvPr>
          <p:cNvSpPr>
            <a:spLocks noGrp="1"/>
          </p:cNvSpPr>
          <p:nvPr>
            <p:ph type="body" sz="quarter" idx="23" hasCustomPrompt="1"/>
          </p:nvPr>
        </p:nvSpPr>
        <p:spPr>
          <a:xfrm>
            <a:off x="8278597" y="5959610"/>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30" name="Text Placeholder 5">
            <a:extLst>
              <a:ext uri="{FF2B5EF4-FFF2-40B4-BE49-F238E27FC236}">
                <a16:creationId xmlns:a16="http://schemas.microsoft.com/office/drawing/2014/main" id="{9555A56F-2156-0C47-9C24-6E95A084A9D2}"/>
              </a:ext>
            </a:extLst>
          </p:cNvPr>
          <p:cNvSpPr>
            <a:spLocks noGrp="1"/>
          </p:cNvSpPr>
          <p:nvPr>
            <p:ph type="body" sz="quarter" idx="24" hasCustomPrompt="1"/>
          </p:nvPr>
        </p:nvSpPr>
        <p:spPr>
          <a:xfrm>
            <a:off x="10077230" y="555309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31" name="Text Placeholder 5">
            <a:extLst>
              <a:ext uri="{FF2B5EF4-FFF2-40B4-BE49-F238E27FC236}">
                <a16:creationId xmlns:a16="http://schemas.microsoft.com/office/drawing/2014/main" id="{0AC86934-578D-4547-91D4-0207518575BA}"/>
              </a:ext>
            </a:extLst>
          </p:cNvPr>
          <p:cNvSpPr>
            <a:spLocks noGrp="1"/>
          </p:cNvSpPr>
          <p:nvPr>
            <p:ph type="body" sz="quarter" idx="25" hasCustomPrompt="1"/>
          </p:nvPr>
        </p:nvSpPr>
        <p:spPr>
          <a:xfrm>
            <a:off x="10077229" y="595187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23074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33" name="Picture Placeholder 23" descr="A screenshot of a cell phone&#10;&#10;Description automatically generated">
            <a:extLst>
              <a:ext uri="{FF2B5EF4-FFF2-40B4-BE49-F238E27FC236}">
                <a16:creationId xmlns:a16="http://schemas.microsoft.com/office/drawing/2014/main" id="{E34B02D8-5B21-C345-9FFD-C867819667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10153" y="0"/>
            <a:ext cx="7581847" cy="6858000"/>
          </a:xfrm>
          <a:prstGeom prst="rect">
            <a:avLst/>
          </a:prstGeom>
        </p:spPr>
      </p:pic>
      <p:sp>
        <p:nvSpPr>
          <p:cNvPr id="24" name="Rectangle 23">
            <a:extLst>
              <a:ext uri="{FF2B5EF4-FFF2-40B4-BE49-F238E27FC236}">
                <a16:creationId xmlns:a16="http://schemas.microsoft.com/office/drawing/2014/main" id="{5A0B0534-9C62-FC49-BFF9-4F75BE4BCBA5}"/>
              </a:ext>
            </a:extLst>
          </p:cNvPr>
          <p:cNvSpPr/>
          <p:nvPr userDrawn="1"/>
        </p:nvSpPr>
        <p:spPr>
          <a:xfrm>
            <a:off x="0" y="-3"/>
            <a:ext cx="12190194" cy="6855860"/>
          </a:xfrm>
          <a:prstGeom prst="rect">
            <a:avLst/>
          </a:prstGeom>
          <a:gradFill>
            <a:gsLst>
              <a:gs pos="41000">
                <a:srgbClr val="008AD9"/>
              </a:gs>
              <a:gs pos="100000">
                <a:srgbClr val="008AD9">
                  <a:alpha val="70000"/>
                </a:srgbClr>
              </a:gs>
              <a:gs pos="0">
                <a:srgbClr val="008AD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611F246-D58B-594D-95B6-B413F0AF381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80011" y="452008"/>
            <a:ext cx="1816625" cy="665219"/>
          </a:xfrm>
          <a:prstGeom prst="rect">
            <a:avLst/>
          </a:prstGeom>
        </p:spPr>
      </p:pic>
      <p:grpSp>
        <p:nvGrpSpPr>
          <p:cNvPr id="25" name="Group 24">
            <a:extLst>
              <a:ext uri="{FF2B5EF4-FFF2-40B4-BE49-F238E27FC236}">
                <a16:creationId xmlns:a16="http://schemas.microsoft.com/office/drawing/2014/main" id="{064DBD0F-8FFE-AA48-9CA8-BA45096CDEA1}"/>
              </a:ext>
            </a:extLst>
          </p:cNvPr>
          <p:cNvGrpSpPr/>
          <p:nvPr userDrawn="1"/>
        </p:nvGrpSpPr>
        <p:grpSpPr>
          <a:xfrm>
            <a:off x="285038" y="4525347"/>
            <a:ext cx="11905156" cy="2332656"/>
            <a:chOff x="285038" y="4525347"/>
            <a:chExt cx="11905156" cy="2332656"/>
          </a:xfrm>
        </p:grpSpPr>
        <p:pic>
          <p:nvPicPr>
            <p:cNvPr id="26" name="Picture 25">
              <a:extLst>
                <a:ext uri="{FF2B5EF4-FFF2-40B4-BE49-F238E27FC236}">
                  <a16:creationId xmlns:a16="http://schemas.microsoft.com/office/drawing/2014/main" id="{1885C020-9DB7-784B-9E0E-C523BD18E903}"/>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27" name="Picture 26">
              <a:extLst>
                <a:ext uri="{FF2B5EF4-FFF2-40B4-BE49-F238E27FC236}">
                  <a16:creationId xmlns:a16="http://schemas.microsoft.com/office/drawing/2014/main" id="{E33DEED3-0D2C-F045-8E15-5A36B8420BD5}"/>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grpSp>
        <p:nvGrpSpPr>
          <p:cNvPr id="20" name="Group 19">
            <a:extLst>
              <a:ext uri="{FF2B5EF4-FFF2-40B4-BE49-F238E27FC236}">
                <a16:creationId xmlns:a16="http://schemas.microsoft.com/office/drawing/2014/main" id="{E8D350E7-AB52-564F-84F7-FB46DD68F179}"/>
              </a:ext>
            </a:extLst>
          </p:cNvPr>
          <p:cNvGrpSpPr/>
          <p:nvPr userDrawn="1"/>
        </p:nvGrpSpPr>
        <p:grpSpPr>
          <a:xfrm>
            <a:off x="290228" y="4523205"/>
            <a:ext cx="11905156" cy="2332656"/>
            <a:chOff x="285038" y="4525347"/>
            <a:chExt cx="11905156" cy="2332656"/>
          </a:xfrm>
        </p:grpSpPr>
        <p:pic>
          <p:nvPicPr>
            <p:cNvPr id="21" name="Picture 20">
              <a:extLst>
                <a:ext uri="{FF2B5EF4-FFF2-40B4-BE49-F238E27FC236}">
                  <a16:creationId xmlns:a16="http://schemas.microsoft.com/office/drawing/2014/main" id="{53565F81-A63B-2145-90B8-40E3D15A631D}"/>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22" name="Picture 21">
              <a:extLst>
                <a:ext uri="{FF2B5EF4-FFF2-40B4-BE49-F238E27FC236}">
                  <a16:creationId xmlns:a16="http://schemas.microsoft.com/office/drawing/2014/main" id="{C717688E-A0D4-154D-BABF-85CFE77F33A4}"/>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sp>
        <p:nvSpPr>
          <p:cNvPr id="17" name="Rectangle 16">
            <a:extLst>
              <a:ext uri="{FF2B5EF4-FFF2-40B4-BE49-F238E27FC236}">
                <a16:creationId xmlns:a16="http://schemas.microsoft.com/office/drawing/2014/main" id="{214B9C34-E092-6B45-A9CD-C6FE2913EBE0}"/>
              </a:ext>
            </a:extLst>
          </p:cNvPr>
          <p:cNvSpPr/>
          <p:nvPr userDrawn="1"/>
        </p:nvSpPr>
        <p:spPr>
          <a:xfrm flipV="1">
            <a:off x="1198199" y="1200224"/>
            <a:ext cx="1055190" cy="4663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D489C62-C953-F549-AF39-16B4FA1E72DD}"/>
              </a:ext>
            </a:extLst>
          </p:cNvPr>
          <p:cNvSpPr>
            <a:spLocks noGrp="1"/>
          </p:cNvSpPr>
          <p:nvPr>
            <p:ph type="pic" sz="quarter" idx="11" hasCustomPrompt="1"/>
          </p:nvPr>
        </p:nvSpPr>
        <p:spPr>
          <a:xfrm>
            <a:off x="1031424" y="1538439"/>
            <a:ext cx="2536825" cy="1039812"/>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1027380" y="2905156"/>
            <a:ext cx="7264565" cy="1694005"/>
          </a:xfrm>
        </p:spPr>
        <p:txBody>
          <a:bodyPr anchor="b">
            <a:normAutofit/>
          </a:bodyPr>
          <a:lstStyle>
            <a:lvl1pPr marL="0" indent="0">
              <a:buNone/>
              <a:defRPr sz="55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1027379" y="4733395"/>
            <a:ext cx="7264565" cy="682800"/>
          </a:xfrm>
        </p:spPr>
        <p:txBody>
          <a:bodyPr>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p:ph type="body" sz="quarter" idx="23" hasCustomPrompt="1"/>
          </p:nvPr>
        </p:nvSpPr>
        <p:spPr>
          <a:xfrm>
            <a:off x="1027378" y="5758667"/>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p:ph type="body" sz="quarter" idx="24" hasCustomPrompt="1"/>
          </p:nvPr>
        </p:nvSpPr>
        <p:spPr>
          <a:xfrm>
            <a:off x="2716618" y="5758667"/>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p:ph type="body" sz="quarter" idx="25" hasCustomPrompt="1"/>
          </p:nvPr>
        </p:nvSpPr>
        <p:spPr>
          <a:xfrm>
            <a:off x="4405858" y="5758666"/>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p:ph type="body" sz="quarter" idx="26" hasCustomPrompt="1"/>
          </p:nvPr>
        </p:nvSpPr>
        <p:spPr>
          <a:xfrm>
            <a:off x="6095097" y="5758666"/>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Four</a:t>
            </a:r>
          </a:p>
        </p:txBody>
      </p:sp>
    </p:spTree>
    <p:extLst>
      <p:ext uri="{BB962C8B-B14F-4D97-AF65-F5344CB8AC3E}">
        <p14:creationId xmlns:p14="http://schemas.microsoft.com/office/powerpoint/2010/main" val="418603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6858000"/>
          </a:xfrm>
        </p:spPr>
        <p:txBody>
          <a:bodyPr/>
          <a:lstStyle/>
          <a:p>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754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700836" y="0"/>
            <a:ext cx="5491163" cy="6858000"/>
          </a:xfrm>
        </p:spPr>
        <p:txBody>
          <a:bodyPr/>
          <a:lstStyle/>
          <a:p>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530816"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53085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109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ase Study Single Slide - Data Results">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2941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se Study - Two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6245236"/>
          </a:xfrm>
        </p:spPr>
        <p:txBody>
          <a:bodyPr/>
          <a:lstStyle/>
          <a:p>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75000"/>
                    <a:lumOff val="2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24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ase Study - Two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558741"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297CEAD3-C89F-4D4E-800D-03278CC987D0}"/>
              </a:ext>
            </a:extLst>
          </p:cNvPr>
          <p:cNvSpPr>
            <a:spLocks noGrp="1"/>
          </p:cNvSpPr>
          <p:nvPr>
            <p:ph type="body" sz="quarter" idx="21"/>
          </p:nvPr>
        </p:nvSpPr>
        <p:spPr>
          <a:xfrm>
            <a:off x="6095995" y="1450136"/>
            <a:ext cx="5066030" cy="3311987"/>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a:extLst>
              <a:ext uri="{FF2B5EF4-FFF2-40B4-BE49-F238E27FC236}">
                <a16:creationId xmlns:a16="http://schemas.microsoft.com/office/drawing/2014/main" id="{AD24C7A6-D640-CF45-80ED-0D0586847BA0}"/>
              </a:ext>
            </a:extLst>
          </p:cNvPr>
          <p:cNvSpPr/>
          <p:nvPr userDrawn="1"/>
        </p:nvSpPr>
        <p:spPr>
          <a:xfrm>
            <a:off x="6095998" y="5093207"/>
            <a:ext cx="6096002" cy="1764793"/>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5">
            <a:extLst>
              <a:ext uri="{FF2B5EF4-FFF2-40B4-BE49-F238E27FC236}">
                <a16:creationId xmlns:a16="http://schemas.microsoft.com/office/drawing/2014/main" id="{B5A17C67-7CB2-284C-99FC-A2BAC91D5CF7}"/>
              </a:ext>
            </a:extLst>
          </p:cNvPr>
          <p:cNvSpPr>
            <a:spLocks noGrp="1"/>
          </p:cNvSpPr>
          <p:nvPr>
            <p:ph type="body" sz="quarter" idx="18" hasCustomPrompt="1"/>
          </p:nvPr>
        </p:nvSpPr>
        <p:spPr>
          <a:xfrm>
            <a:off x="6479966" y="556945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16" name="TextBox 15">
            <a:extLst>
              <a:ext uri="{FF2B5EF4-FFF2-40B4-BE49-F238E27FC236}">
                <a16:creationId xmlns:a16="http://schemas.microsoft.com/office/drawing/2014/main" id="{51E11AF9-BFB5-2249-A289-E9CD9BC90DAF}"/>
              </a:ext>
            </a:extLst>
          </p:cNvPr>
          <p:cNvSpPr txBox="1"/>
          <p:nvPr userDrawn="1"/>
        </p:nvSpPr>
        <p:spPr>
          <a:xfrm>
            <a:off x="6479967" y="5292458"/>
            <a:ext cx="1523418" cy="276999"/>
          </a:xfrm>
          <a:prstGeom prst="rect">
            <a:avLst/>
          </a:prstGeom>
          <a:noFill/>
        </p:spPr>
        <p:txBody>
          <a:bodyPr wrap="square" rtlCol="0">
            <a:spAutoFit/>
          </a:bodyPr>
          <a:lstStyle/>
          <a:p>
            <a:pPr algn="l"/>
            <a:r>
              <a:rPr lang="en-US" sz="1200" b="1" i="0" spc="300">
                <a:solidFill>
                  <a:schemeClr val="bg1"/>
                </a:solidFill>
                <a:latin typeface="Arial" panose="020B0604020202020204" pitchFamily="34" charset="0"/>
                <a:cs typeface="Arial" panose="020B0604020202020204" pitchFamily="34" charset="0"/>
              </a:rPr>
              <a:t>RESULTS</a:t>
            </a:r>
          </a:p>
        </p:txBody>
      </p:sp>
      <p:sp>
        <p:nvSpPr>
          <p:cNvPr id="17" name="Text Placeholder 5">
            <a:extLst>
              <a:ext uri="{FF2B5EF4-FFF2-40B4-BE49-F238E27FC236}">
                <a16:creationId xmlns:a16="http://schemas.microsoft.com/office/drawing/2014/main" id="{5E2E3C11-DE33-084A-AD71-C891FA8663DF}"/>
              </a:ext>
            </a:extLst>
          </p:cNvPr>
          <p:cNvSpPr>
            <a:spLocks noGrp="1"/>
          </p:cNvSpPr>
          <p:nvPr>
            <p:ph type="body" sz="quarter" idx="22" hasCustomPrompt="1"/>
          </p:nvPr>
        </p:nvSpPr>
        <p:spPr>
          <a:xfrm>
            <a:off x="6479965" y="596823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18" name="Text Placeholder 5">
            <a:extLst>
              <a:ext uri="{FF2B5EF4-FFF2-40B4-BE49-F238E27FC236}">
                <a16:creationId xmlns:a16="http://schemas.microsoft.com/office/drawing/2014/main" id="{DC954BAD-17EC-8E4A-9A29-55BEDEA6DB01}"/>
              </a:ext>
            </a:extLst>
          </p:cNvPr>
          <p:cNvSpPr>
            <a:spLocks noGrp="1"/>
          </p:cNvSpPr>
          <p:nvPr>
            <p:ph type="body" sz="quarter" idx="23" hasCustomPrompt="1"/>
          </p:nvPr>
        </p:nvSpPr>
        <p:spPr>
          <a:xfrm>
            <a:off x="8278598" y="5560830"/>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19" name="Text Placeholder 5">
            <a:extLst>
              <a:ext uri="{FF2B5EF4-FFF2-40B4-BE49-F238E27FC236}">
                <a16:creationId xmlns:a16="http://schemas.microsoft.com/office/drawing/2014/main" id="{3224947F-5A0A-8840-BFFF-2177D9724E38}"/>
              </a:ext>
            </a:extLst>
          </p:cNvPr>
          <p:cNvSpPr>
            <a:spLocks noGrp="1"/>
          </p:cNvSpPr>
          <p:nvPr>
            <p:ph type="body" sz="quarter" idx="24" hasCustomPrompt="1"/>
          </p:nvPr>
        </p:nvSpPr>
        <p:spPr>
          <a:xfrm>
            <a:off x="8278597" y="5959610"/>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20" name="Text Placeholder 5">
            <a:extLst>
              <a:ext uri="{FF2B5EF4-FFF2-40B4-BE49-F238E27FC236}">
                <a16:creationId xmlns:a16="http://schemas.microsoft.com/office/drawing/2014/main" id="{041CDB05-136E-5C4F-8C5F-901152807BB7}"/>
              </a:ext>
            </a:extLst>
          </p:cNvPr>
          <p:cNvSpPr>
            <a:spLocks noGrp="1"/>
          </p:cNvSpPr>
          <p:nvPr>
            <p:ph type="body" sz="quarter" idx="25" hasCustomPrompt="1"/>
          </p:nvPr>
        </p:nvSpPr>
        <p:spPr>
          <a:xfrm>
            <a:off x="10077230" y="555309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21" name="Text Placeholder 5">
            <a:extLst>
              <a:ext uri="{FF2B5EF4-FFF2-40B4-BE49-F238E27FC236}">
                <a16:creationId xmlns:a16="http://schemas.microsoft.com/office/drawing/2014/main" id="{D1361775-607B-C343-8D7F-3DEE0E32266D}"/>
              </a:ext>
            </a:extLst>
          </p:cNvPr>
          <p:cNvSpPr>
            <a:spLocks noGrp="1"/>
          </p:cNvSpPr>
          <p:nvPr>
            <p:ph type="body" sz="quarter" idx="26" hasCustomPrompt="1"/>
          </p:nvPr>
        </p:nvSpPr>
        <p:spPr>
          <a:xfrm>
            <a:off x="10077229" y="595187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380597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9 Gri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Placeholder for Title</a:t>
            </a:r>
          </a:p>
        </p:txBody>
      </p:sp>
      <p:sp>
        <p:nvSpPr>
          <p:cNvPr id="3" name="Picture Placeholder 2">
            <a:extLst>
              <a:ext uri="{FF2B5EF4-FFF2-40B4-BE49-F238E27FC236}">
                <a16:creationId xmlns:a16="http://schemas.microsoft.com/office/drawing/2014/main" id="{DFBC11B3-DCDD-9549-B1AE-B931A05BF4A0}"/>
              </a:ext>
            </a:extLst>
          </p:cNvPr>
          <p:cNvSpPr>
            <a:spLocks noGrp="1"/>
          </p:cNvSpPr>
          <p:nvPr>
            <p:ph type="pic" sz="quarter" idx="13"/>
          </p:nvPr>
        </p:nvSpPr>
        <p:spPr>
          <a:xfrm>
            <a:off x="1219183" y="1691641"/>
            <a:ext cx="1935935" cy="919324"/>
          </a:xfrm>
        </p:spPr>
        <p:txBody>
          <a:bodyPr>
            <a:normAutofit/>
          </a:bodyPr>
          <a:lstStyle>
            <a:lvl1pPr marL="0" indent="0" algn="ctr">
              <a:buNone/>
              <a:defRPr sz="1500"/>
            </a:lvl1pPr>
          </a:lstStyle>
          <a:p>
            <a:endParaRPr lang="en-US"/>
          </a:p>
        </p:txBody>
      </p:sp>
      <p:cxnSp>
        <p:nvCxnSpPr>
          <p:cNvPr id="10" name="Straight Connector 9">
            <a:extLst>
              <a:ext uri="{FF2B5EF4-FFF2-40B4-BE49-F238E27FC236}">
                <a16:creationId xmlns:a16="http://schemas.microsoft.com/office/drawing/2014/main" id="{D488D9DE-C176-4142-B49C-6FA24124A139}"/>
              </a:ext>
            </a:extLst>
          </p:cNvPr>
          <p:cNvCxnSpPr/>
          <p:nvPr userDrawn="1"/>
        </p:nvCxnSpPr>
        <p:spPr>
          <a:xfrm>
            <a:off x="641604" y="2971800"/>
            <a:ext cx="10908792"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2BABCB-3F0F-1C4D-8937-8976657897AC}"/>
              </a:ext>
            </a:extLst>
          </p:cNvPr>
          <p:cNvCxnSpPr/>
          <p:nvPr userDrawn="1"/>
        </p:nvCxnSpPr>
        <p:spPr>
          <a:xfrm>
            <a:off x="641604" y="4718304"/>
            <a:ext cx="10908792"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9FB6EAD-645C-A348-883B-4823DE5562D1}"/>
              </a:ext>
            </a:extLst>
          </p:cNvPr>
          <p:cNvCxnSpPr>
            <a:cxnSpLocks/>
          </p:cNvCxnSpPr>
          <p:nvPr userDrawn="1"/>
        </p:nvCxnSpPr>
        <p:spPr>
          <a:xfrm>
            <a:off x="3887724" y="1731233"/>
            <a:ext cx="0" cy="4267231"/>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8F05A-6176-BF41-80A7-5F8CEFA12C79}"/>
              </a:ext>
            </a:extLst>
          </p:cNvPr>
          <p:cNvCxnSpPr>
            <a:cxnSpLocks/>
          </p:cNvCxnSpPr>
          <p:nvPr userDrawn="1"/>
        </p:nvCxnSpPr>
        <p:spPr>
          <a:xfrm>
            <a:off x="8231124" y="1731233"/>
            <a:ext cx="0" cy="4267231"/>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sp>
        <p:nvSpPr>
          <p:cNvPr id="18" name="Picture Placeholder 2">
            <a:extLst>
              <a:ext uri="{FF2B5EF4-FFF2-40B4-BE49-F238E27FC236}">
                <a16:creationId xmlns:a16="http://schemas.microsoft.com/office/drawing/2014/main" id="{D659F1E6-3E90-D042-B124-21247437E83D}"/>
              </a:ext>
            </a:extLst>
          </p:cNvPr>
          <p:cNvSpPr>
            <a:spLocks noGrp="1"/>
          </p:cNvSpPr>
          <p:nvPr>
            <p:ph type="pic" sz="quarter" idx="14"/>
          </p:nvPr>
        </p:nvSpPr>
        <p:spPr>
          <a:xfrm>
            <a:off x="1219183" y="3381545"/>
            <a:ext cx="1935935" cy="919324"/>
          </a:xfrm>
        </p:spPr>
        <p:txBody>
          <a:bodyPr>
            <a:normAutofit/>
          </a:bodyPr>
          <a:lstStyle>
            <a:lvl1pPr marL="0" indent="0" algn="ctr">
              <a:buNone/>
              <a:defRPr sz="1500"/>
            </a:lvl1pPr>
          </a:lstStyle>
          <a:p>
            <a:endParaRPr lang="en-US"/>
          </a:p>
        </p:txBody>
      </p:sp>
      <p:sp>
        <p:nvSpPr>
          <p:cNvPr id="19" name="Picture Placeholder 2">
            <a:extLst>
              <a:ext uri="{FF2B5EF4-FFF2-40B4-BE49-F238E27FC236}">
                <a16:creationId xmlns:a16="http://schemas.microsoft.com/office/drawing/2014/main" id="{AD88A01A-9FF6-BF4D-8627-71D55CDAD932}"/>
              </a:ext>
            </a:extLst>
          </p:cNvPr>
          <p:cNvSpPr>
            <a:spLocks noGrp="1"/>
          </p:cNvSpPr>
          <p:nvPr>
            <p:ph type="pic" sz="quarter" idx="15"/>
          </p:nvPr>
        </p:nvSpPr>
        <p:spPr>
          <a:xfrm>
            <a:off x="1219183" y="5013576"/>
            <a:ext cx="1935935" cy="919324"/>
          </a:xfrm>
        </p:spPr>
        <p:txBody>
          <a:bodyPr>
            <a:normAutofit/>
          </a:bodyPr>
          <a:lstStyle>
            <a:lvl1pPr marL="0" indent="0" algn="ctr">
              <a:buNone/>
              <a:defRPr sz="1500"/>
            </a:lvl1pPr>
          </a:lstStyle>
          <a:p>
            <a:endParaRPr lang="en-US"/>
          </a:p>
        </p:txBody>
      </p:sp>
      <p:sp>
        <p:nvSpPr>
          <p:cNvPr id="20" name="Picture Placeholder 2">
            <a:extLst>
              <a:ext uri="{FF2B5EF4-FFF2-40B4-BE49-F238E27FC236}">
                <a16:creationId xmlns:a16="http://schemas.microsoft.com/office/drawing/2014/main" id="{15279BEA-4324-6F41-B835-929804F11F13}"/>
              </a:ext>
            </a:extLst>
          </p:cNvPr>
          <p:cNvSpPr>
            <a:spLocks noGrp="1"/>
          </p:cNvSpPr>
          <p:nvPr>
            <p:ph type="pic" sz="quarter" idx="16"/>
          </p:nvPr>
        </p:nvSpPr>
        <p:spPr>
          <a:xfrm>
            <a:off x="5091457" y="1691641"/>
            <a:ext cx="1935935" cy="919324"/>
          </a:xfrm>
        </p:spPr>
        <p:txBody>
          <a:bodyPr>
            <a:normAutofit/>
          </a:bodyPr>
          <a:lstStyle>
            <a:lvl1pPr marL="0" indent="0" algn="ctr">
              <a:buNone/>
              <a:defRPr sz="1500"/>
            </a:lvl1pPr>
          </a:lstStyle>
          <a:p>
            <a:endParaRPr lang="en-US"/>
          </a:p>
        </p:txBody>
      </p:sp>
      <p:sp>
        <p:nvSpPr>
          <p:cNvPr id="21" name="Picture Placeholder 2">
            <a:extLst>
              <a:ext uri="{FF2B5EF4-FFF2-40B4-BE49-F238E27FC236}">
                <a16:creationId xmlns:a16="http://schemas.microsoft.com/office/drawing/2014/main" id="{2CD2A921-7D50-A440-B2FF-7C6A560A18A9}"/>
              </a:ext>
            </a:extLst>
          </p:cNvPr>
          <p:cNvSpPr>
            <a:spLocks noGrp="1"/>
          </p:cNvSpPr>
          <p:nvPr>
            <p:ph type="pic" sz="quarter" idx="17"/>
          </p:nvPr>
        </p:nvSpPr>
        <p:spPr>
          <a:xfrm>
            <a:off x="5091457" y="3381545"/>
            <a:ext cx="1935935" cy="919324"/>
          </a:xfrm>
        </p:spPr>
        <p:txBody>
          <a:bodyPr>
            <a:normAutofit/>
          </a:bodyPr>
          <a:lstStyle>
            <a:lvl1pPr marL="0" indent="0" algn="ctr">
              <a:buNone/>
              <a:defRPr sz="1500"/>
            </a:lvl1pPr>
          </a:lstStyle>
          <a:p>
            <a:endParaRPr lang="en-US"/>
          </a:p>
        </p:txBody>
      </p:sp>
      <p:sp>
        <p:nvSpPr>
          <p:cNvPr id="22" name="Picture Placeholder 2">
            <a:extLst>
              <a:ext uri="{FF2B5EF4-FFF2-40B4-BE49-F238E27FC236}">
                <a16:creationId xmlns:a16="http://schemas.microsoft.com/office/drawing/2014/main" id="{2E310FEE-0966-0646-BE8A-FD0E1C5BD640}"/>
              </a:ext>
            </a:extLst>
          </p:cNvPr>
          <p:cNvSpPr>
            <a:spLocks noGrp="1"/>
          </p:cNvSpPr>
          <p:nvPr>
            <p:ph type="pic" sz="quarter" idx="18"/>
          </p:nvPr>
        </p:nvSpPr>
        <p:spPr>
          <a:xfrm>
            <a:off x="5091457" y="5013576"/>
            <a:ext cx="1935935" cy="919324"/>
          </a:xfrm>
        </p:spPr>
        <p:txBody>
          <a:bodyPr>
            <a:normAutofit/>
          </a:bodyPr>
          <a:lstStyle>
            <a:lvl1pPr marL="0" indent="0" algn="ctr">
              <a:buNone/>
              <a:defRPr sz="1500"/>
            </a:lvl1pPr>
          </a:lstStyle>
          <a:p>
            <a:endParaRPr lang="en-US"/>
          </a:p>
        </p:txBody>
      </p:sp>
      <p:sp>
        <p:nvSpPr>
          <p:cNvPr id="23" name="Picture Placeholder 2">
            <a:extLst>
              <a:ext uri="{FF2B5EF4-FFF2-40B4-BE49-F238E27FC236}">
                <a16:creationId xmlns:a16="http://schemas.microsoft.com/office/drawing/2014/main" id="{84FBB971-94E6-5645-85AC-49FC3A4F3D34}"/>
              </a:ext>
            </a:extLst>
          </p:cNvPr>
          <p:cNvSpPr>
            <a:spLocks noGrp="1"/>
          </p:cNvSpPr>
          <p:nvPr>
            <p:ph type="pic" sz="quarter" idx="19"/>
          </p:nvPr>
        </p:nvSpPr>
        <p:spPr>
          <a:xfrm>
            <a:off x="8963731" y="1728102"/>
            <a:ext cx="1935935" cy="919324"/>
          </a:xfrm>
        </p:spPr>
        <p:txBody>
          <a:bodyPr>
            <a:normAutofit/>
          </a:bodyPr>
          <a:lstStyle>
            <a:lvl1pPr marL="0" indent="0" algn="ctr">
              <a:buNone/>
              <a:defRPr sz="1500"/>
            </a:lvl1pPr>
          </a:lstStyle>
          <a:p>
            <a:endParaRPr lang="en-US"/>
          </a:p>
        </p:txBody>
      </p:sp>
      <p:sp>
        <p:nvSpPr>
          <p:cNvPr id="24" name="Picture Placeholder 2">
            <a:extLst>
              <a:ext uri="{FF2B5EF4-FFF2-40B4-BE49-F238E27FC236}">
                <a16:creationId xmlns:a16="http://schemas.microsoft.com/office/drawing/2014/main" id="{1D2CA239-3D8E-E44E-A165-DD7D36D81A06}"/>
              </a:ext>
            </a:extLst>
          </p:cNvPr>
          <p:cNvSpPr>
            <a:spLocks noGrp="1"/>
          </p:cNvSpPr>
          <p:nvPr>
            <p:ph type="pic" sz="quarter" idx="20"/>
          </p:nvPr>
        </p:nvSpPr>
        <p:spPr>
          <a:xfrm>
            <a:off x="8963731" y="3418006"/>
            <a:ext cx="1935935" cy="919324"/>
          </a:xfrm>
        </p:spPr>
        <p:txBody>
          <a:bodyPr>
            <a:normAutofit/>
          </a:bodyPr>
          <a:lstStyle>
            <a:lvl1pPr marL="0" indent="0" algn="ctr">
              <a:buNone/>
              <a:defRPr sz="1500"/>
            </a:lvl1pPr>
          </a:lstStyle>
          <a:p>
            <a:endParaRPr lang="en-US"/>
          </a:p>
        </p:txBody>
      </p:sp>
      <p:sp>
        <p:nvSpPr>
          <p:cNvPr id="25" name="Picture Placeholder 2">
            <a:extLst>
              <a:ext uri="{FF2B5EF4-FFF2-40B4-BE49-F238E27FC236}">
                <a16:creationId xmlns:a16="http://schemas.microsoft.com/office/drawing/2014/main" id="{C66D6ACB-CB0A-EA4A-97E6-5C7A33DC8B81}"/>
              </a:ext>
            </a:extLst>
          </p:cNvPr>
          <p:cNvSpPr>
            <a:spLocks noGrp="1"/>
          </p:cNvSpPr>
          <p:nvPr>
            <p:ph type="pic" sz="quarter" idx="21"/>
          </p:nvPr>
        </p:nvSpPr>
        <p:spPr>
          <a:xfrm>
            <a:off x="8963731" y="5050037"/>
            <a:ext cx="1935935" cy="919324"/>
          </a:xfrm>
        </p:spPr>
        <p:txBody>
          <a:bodyPr>
            <a:normAutofit/>
          </a:bodyPr>
          <a:lstStyle>
            <a:lvl1pPr marL="0" indent="0" algn="ctr">
              <a:buNone/>
              <a:defRPr sz="1500"/>
            </a:lvl1pPr>
          </a:lstStyle>
          <a:p>
            <a:endParaRPr lang="en-US"/>
          </a:p>
        </p:txBody>
      </p:sp>
      <p:pic>
        <p:nvPicPr>
          <p:cNvPr id="26" name="Picture 25">
            <a:extLst>
              <a:ext uri="{FF2B5EF4-FFF2-40B4-BE49-F238E27FC236}">
                <a16:creationId xmlns:a16="http://schemas.microsoft.com/office/drawing/2014/main" id="{2DCAC099-AC99-3B45-AF0F-5BEB07CE30C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58005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8 grid with icons">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E914A7B-05FB-1448-8921-69DC0960073A}"/>
              </a:ext>
            </a:extLst>
          </p:cNvPr>
          <p:cNvSpPr/>
          <p:nvPr userDrawn="1"/>
        </p:nvSpPr>
        <p:spPr>
          <a:xfrm>
            <a:off x="6107739" y="3824979"/>
            <a:ext cx="2743200" cy="2402579"/>
          </a:xfrm>
          <a:prstGeom prst="rect">
            <a:avLst/>
          </a:prstGeom>
          <a:solidFill>
            <a:srgbClr val="CBE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B83A048-9958-5648-A2DE-9919F318DD2C}"/>
              </a:ext>
            </a:extLst>
          </p:cNvPr>
          <p:cNvSpPr/>
          <p:nvPr userDrawn="1"/>
        </p:nvSpPr>
        <p:spPr>
          <a:xfrm>
            <a:off x="3352800" y="1422360"/>
            <a:ext cx="2743200" cy="2402579"/>
          </a:xfrm>
          <a:prstGeom prst="rect">
            <a:avLst/>
          </a:prstGeom>
          <a:solidFill>
            <a:srgbClr val="CBE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5CCD481-5004-4145-BA3F-FA5E2D5B73E5}"/>
              </a:ext>
            </a:extLst>
          </p:cNvPr>
          <p:cNvSpPr/>
          <p:nvPr userDrawn="1"/>
        </p:nvSpPr>
        <p:spPr>
          <a:xfrm>
            <a:off x="606442" y="1429514"/>
            <a:ext cx="2743200" cy="2402581"/>
          </a:xfrm>
          <a:prstGeom prst="rect">
            <a:avLst/>
          </a:prstGeom>
          <a:solidFill>
            <a:srgbClr val="CBECF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4D4B494-386C-ED48-9394-1095D9DE7901}"/>
              </a:ext>
            </a:extLst>
          </p:cNvPr>
          <p:cNvSpPr/>
          <p:nvPr userDrawn="1"/>
        </p:nvSpPr>
        <p:spPr>
          <a:xfrm>
            <a:off x="6107739" y="1422398"/>
            <a:ext cx="2743200" cy="2402581"/>
          </a:xfrm>
          <a:prstGeom prst="rect">
            <a:avLst/>
          </a:prstGeom>
          <a:solidFill>
            <a:srgbClr val="CBEC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0504293-9CDB-A24E-9C15-E09C6F6D3C43}"/>
              </a:ext>
            </a:extLst>
          </p:cNvPr>
          <p:cNvSpPr/>
          <p:nvPr userDrawn="1"/>
        </p:nvSpPr>
        <p:spPr>
          <a:xfrm>
            <a:off x="8862678" y="3824979"/>
            <a:ext cx="2743200" cy="2402581"/>
          </a:xfrm>
          <a:prstGeom prst="rect">
            <a:avLst/>
          </a:prstGeom>
          <a:solidFill>
            <a:srgbClr val="CBEC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846E147-93EA-E244-961E-5D7478801065}"/>
              </a:ext>
            </a:extLst>
          </p:cNvPr>
          <p:cNvSpPr/>
          <p:nvPr userDrawn="1"/>
        </p:nvSpPr>
        <p:spPr>
          <a:xfrm>
            <a:off x="8862678" y="1422400"/>
            <a:ext cx="2743200" cy="2402579"/>
          </a:xfrm>
          <a:prstGeom prst="rect">
            <a:avLst/>
          </a:prstGeom>
          <a:solidFill>
            <a:srgbClr val="CBEC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CB32490-6996-0145-934F-F0D800B2769F}"/>
              </a:ext>
            </a:extLst>
          </p:cNvPr>
          <p:cNvSpPr/>
          <p:nvPr userDrawn="1"/>
        </p:nvSpPr>
        <p:spPr>
          <a:xfrm>
            <a:off x="3352800" y="3824941"/>
            <a:ext cx="2743200" cy="2402581"/>
          </a:xfrm>
          <a:prstGeom prst="rect">
            <a:avLst/>
          </a:prstGeom>
          <a:solidFill>
            <a:srgbClr val="CBECFF">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9" name="Rectangle 58">
            <a:extLst>
              <a:ext uri="{FF2B5EF4-FFF2-40B4-BE49-F238E27FC236}">
                <a16:creationId xmlns:a16="http://schemas.microsoft.com/office/drawing/2014/main" id="{D541170F-FB18-5C49-94EC-95DEF809AAC5}"/>
              </a:ext>
            </a:extLst>
          </p:cNvPr>
          <p:cNvSpPr/>
          <p:nvPr userDrawn="1"/>
        </p:nvSpPr>
        <p:spPr>
          <a:xfrm>
            <a:off x="606442" y="3824941"/>
            <a:ext cx="2743200" cy="2402581"/>
          </a:xfrm>
          <a:prstGeom prst="rect">
            <a:avLst/>
          </a:prstGeom>
          <a:solidFill>
            <a:srgbClr val="CBECFF">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8" name="Picture 27">
            <a:extLst>
              <a:ext uri="{FF2B5EF4-FFF2-40B4-BE49-F238E27FC236}">
                <a16:creationId xmlns:a16="http://schemas.microsoft.com/office/drawing/2014/main" id="{E63D1DBC-D122-1A46-A848-EC89E167476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30" name="Text Placeholder 4">
            <a:extLst>
              <a:ext uri="{FF2B5EF4-FFF2-40B4-BE49-F238E27FC236}">
                <a16:creationId xmlns:a16="http://schemas.microsoft.com/office/drawing/2014/main" id="{9294AFC2-D170-F94D-87A6-F2F6845F109B}"/>
              </a:ext>
            </a:extLst>
          </p:cNvPr>
          <p:cNvSpPr>
            <a:spLocks noGrp="1"/>
          </p:cNvSpPr>
          <p:nvPr>
            <p:ph type="body" sz="quarter" idx="23" hasCustomPrompt="1"/>
          </p:nvPr>
        </p:nvSpPr>
        <p:spPr>
          <a:xfrm>
            <a:off x="758592" y="234947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2" name="Text Placeholder 4">
            <a:extLst>
              <a:ext uri="{FF2B5EF4-FFF2-40B4-BE49-F238E27FC236}">
                <a16:creationId xmlns:a16="http://schemas.microsoft.com/office/drawing/2014/main" id="{05BF17FA-5E40-8A48-A394-BDC42B7D5B7F}"/>
              </a:ext>
            </a:extLst>
          </p:cNvPr>
          <p:cNvSpPr>
            <a:spLocks noGrp="1"/>
          </p:cNvSpPr>
          <p:nvPr>
            <p:ph type="body" sz="quarter" idx="24" hasCustomPrompt="1"/>
          </p:nvPr>
        </p:nvSpPr>
        <p:spPr>
          <a:xfrm>
            <a:off x="758592" y="2743017"/>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3" name="Text Placeholder 4">
            <a:extLst>
              <a:ext uri="{FF2B5EF4-FFF2-40B4-BE49-F238E27FC236}">
                <a16:creationId xmlns:a16="http://schemas.microsoft.com/office/drawing/2014/main" id="{F741AD60-D049-C840-8349-453A0C562648}"/>
              </a:ext>
            </a:extLst>
          </p:cNvPr>
          <p:cNvSpPr>
            <a:spLocks noGrp="1"/>
          </p:cNvSpPr>
          <p:nvPr>
            <p:ph type="body" sz="quarter" idx="25" hasCustomPrompt="1"/>
          </p:nvPr>
        </p:nvSpPr>
        <p:spPr>
          <a:xfrm>
            <a:off x="3509323"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4" name="Text Placeholder 4">
            <a:extLst>
              <a:ext uri="{FF2B5EF4-FFF2-40B4-BE49-F238E27FC236}">
                <a16:creationId xmlns:a16="http://schemas.microsoft.com/office/drawing/2014/main" id="{D9DE17B7-FC25-E04E-8115-0F2113CE0D15}"/>
              </a:ext>
            </a:extLst>
          </p:cNvPr>
          <p:cNvSpPr>
            <a:spLocks noGrp="1"/>
          </p:cNvSpPr>
          <p:nvPr>
            <p:ph type="body" sz="quarter" idx="26" hasCustomPrompt="1"/>
          </p:nvPr>
        </p:nvSpPr>
        <p:spPr>
          <a:xfrm>
            <a:off x="3509323"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5" name="Text Placeholder 4">
            <a:extLst>
              <a:ext uri="{FF2B5EF4-FFF2-40B4-BE49-F238E27FC236}">
                <a16:creationId xmlns:a16="http://schemas.microsoft.com/office/drawing/2014/main" id="{126571BC-642F-834A-81CA-28CBA9772887}"/>
              </a:ext>
            </a:extLst>
          </p:cNvPr>
          <p:cNvSpPr>
            <a:spLocks noGrp="1"/>
          </p:cNvSpPr>
          <p:nvPr>
            <p:ph type="body" sz="quarter" idx="27" hasCustomPrompt="1"/>
          </p:nvPr>
        </p:nvSpPr>
        <p:spPr>
          <a:xfrm>
            <a:off x="758586" y="488070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6" name="Text Placeholder 4">
            <a:extLst>
              <a:ext uri="{FF2B5EF4-FFF2-40B4-BE49-F238E27FC236}">
                <a16:creationId xmlns:a16="http://schemas.microsoft.com/office/drawing/2014/main" id="{288CBBD9-81C9-9E4B-AB9A-377BE8F81E0D}"/>
              </a:ext>
            </a:extLst>
          </p:cNvPr>
          <p:cNvSpPr>
            <a:spLocks noGrp="1"/>
          </p:cNvSpPr>
          <p:nvPr>
            <p:ph type="body" sz="quarter" idx="28" hasCustomPrompt="1"/>
          </p:nvPr>
        </p:nvSpPr>
        <p:spPr>
          <a:xfrm>
            <a:off x="758586" y="5274244"/>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8E74759E-28D3-7A4E-A86C-8E24F522BEED}"/>
              </a:ext>
            </a:extLst>
          </p:cNvPr>
          <p:cNvSpPr>
            <a:spLocks noGrp="1"/>
          </p:cNvSpPr>
          <p:nvPr>
            <p:ph type="body" sz="quarter" idx="29" hasCustomPrompt="1"/>
          </p:nvPr>
        </p:nvSpPr>
        <p:spPr>
          <a:xfrm>
            <a:off x="3509317"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6A60322B-4C73-7047-900F-4D76A72B35C8}"/>
              </a:ext>
            </a:extLst>
          </p:cNvPr>
          <p:cNvSpPr>
            <a:spLocks noGrp="1"/>
          </p:cNvSpPr>
          <p:nvPr>
            <p:ph type="body" sz="quarter" idx="30" hasCustomPrompt="1"/>
          </p:nvPr>
        </p:nvSpPr>
        <p:spPr>
          <a:xfrm>
            <a:off x="3509317"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41E174E4-886B-5B4B-9E8A-F938565D8993}"/>
              </a:ext>
            </a:extLst>
          </p:cNvPr>
          <p:cNvSpPr>
            <a:spLocks noGrp="1"/>
          </p:cNvSpPr>
          <p:nvPr>
            <p:ph type="body" sz="quarter" idx="31" hasCustomPrompt="1"/>
          </p:nvPr>
        </p:nvSpPr>
        <p:spPr>
          <a:xfrm>
            <a:off x="6275677"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44D41A2F-8165-7C47-A5B8-C39A1C2A7A1B}"/>
              </a:ext>
            </a:extLst>
          </p:cNvPr>
          <p:cNvSpPr>
            <a:spLocks noGrp="1"/>
          </p:cNvSpPr>
          <p:nvPr>
            <p:ph type="body" sz="quarter" idx="32" hasCustomPrompt="1"/>
          </p:nvPr>
        </p:nvSpPr>
        <p:spPr>
          <a:xfrm>
            <a:off x="6275677"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6D3B11B0-1FE3-064A-B853-3510DDA3B27A}"/>
              </a:ext>
            </a:extLst>
          </p:cNvPr>
          <p:cNvSpPr>
            <a:spLocks noGrp="1"/>
          </p:cNvSpPr>
          <p:nvPr>
            <p:ph type="body" sz="quarter" idx="33" hasCustomPrompt="1"/>
          </p:nvPr>
        </p:nvSpPr>
        <p:spPr>
          <a:xfrm>
            <a:off x="9026408" y="233821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2590A979-221A-5F43-AC3A-C8388F37F11E}"/>
              </a:ext>
            </a:extLst>
          </p:cNvPr>
          <p:cNvSpPr>
            <a:spLocks noGrp="1"/>
          </p:cNvSpPr>
          <p:nvPr>
            <p:ph type="body" sz="quarter" idx="34" hasCustomPrompt="1"/>
          </p:nvPr>
        </p:nvSpPr>
        <p:spPr>
          <a:xfrm>
            <a:off x="9026408" y="2731753"/>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4" name="Text Placeholder 4">
            <a:extLst>
              <a:ext uri="{FF2B5EF4-FFF2-40B4-BE49-F238E27FC236}">
                <a16:creationId xmlns:a16="http://schemas.microsoft.com/office/drawing/2014/main" id="{A32DEB6B-898B-0A4B-BD64-53179F1D97EF}"/>
              </a:ext>
            </a:extLst>
          </p:cNvPr>
          <p:cNvSpPr>
            <a:spLocks noGrp="1"/>
          </p:cNvSpPr>
          <p:nvPr>
            <p:ph type="body" sz="quarter" idx="35" hasCustomPrompt="1"/>
          </p:nvPr>
        </p:nvSpPr>
        <p:spPr>
          <a:xfrm>
            <a:off x="6275671"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5" name="Text Placeholder 4">
            <a:extLst>
              <a:ext uri="{FF2B5EF4-FFF2-40B4-BE49-F238E27FC236}">
                <a16:creationId xmlns:a16="http://schemas.microsoft.com/office/drawing/2014/main" id="{676862EE-1791-1D4F-9D11-2924EE625CE6}"/>
              </a:ext>
            </a:extLst>
          </p:cNvPr>
          <p:cNvSpPr>
            <a:spLocks noGrp="1"/>
          </p:cNvSpPr>
          <p:nvPr>
            <p:ph type="body" sz="quarter" idx="36" hasCustomPrompt="1"/>
          </p:nvPr>
        </p:nvSpPr>
        <p:spPr>
          <a:xfrm>
            <a:off x="6275671"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6" name="Text Placeholder 4">
            <a:extLst>
              <a:ext uri="{FF2B5EF4-FFF2-40B4-BE49-F238E27FC236}">
                <a16:creationId xmlns:a16="http://schemas.microsoft.com/office/drawing/2014/main" id="{8431FA22-2C7F-BA47-B459-E18115049C7A}"/>
              </a:ext>
            </a:extLst>
          </p:cNvPr>
          <p:cNvSpPr>
            <a:spLocks noGrp="1"/>
          </p:cNvSpPr>
          <p:nvPr>
            <p:ph type="body" sz="quarter" idx="37" hasCustomPrompt="1"/>
          </p:nvPr>
        </p:nvSpPr>
        <p:spPr>
          <a:xfrm>
            <a:off x="9026402" y="4869442"/>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7" name="Text Placeholder 4">
            <a:extLst>
              <a:ext uri="{FF2B5EF4-FFF2-40B4-BE49-F238E27FC236}">
                <a16:creationId xmlns:a16="http://schemas.microsoft.com/office/drawing/2014/main" id="{53A3FFF4-7D8F-6949-A7D1-443160090A55}"/>
              </a:ext>
            </a:extLst>
          </p:cNvPr>
          <p:cNvSpPr>
            <a:spLocks noGrp="1"/>
          </p:cNvSpPr>
          <p:nvPr>
            <p:ph type="body" sz="quarter" idx="38" hasCustomPrompt="1"/>
          </p:nvPr>
        </p:nvSpPr>
        <p:spPr>
          <a:xfrm>
            <a:off x="9026402" y="5262980"/>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8" name="Picture Placeholder 2">
            <a:extLst>
              <a:ext uri="{FF2B5EF4-FFF2-40B4-BE49-F238E27FC236}">
                <a16:creationId xmlns:a16="http://schemas.microsoft.com/office/drawing/2014/main" id="{7AB4CDC3-D18C-D94C-85AD-1CDB36FBF20B}"/>
              </a:ext>
            </a:extLst>
          </p:cNvPr>
          <p:cNvSpPr>
            <a:spLocks noGrp="1"/>
          </p:cNvSpPr>
          <p:nvPr>
            <p:ph type="pic" sz="quarter" idx="39" hasCustomPrompt="1"/>
          </p:nvPr>
        </p:nvSpPr>
        <p:spPr>
          <a:xfrm>
            <a:off x="1658161"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69" name="Picture Placeholder 2">
            <a:extLst>
              <a:ext uri="{FF2B5EF4-FFF2-40B4-BE49-F238E27FC236}">
                <a16:creationId xmlns:a16="http://schemas.microsoft.com/office/drawing/2014/main" id="{68A0807C-91BC-6940-8EAC-A9817D69D0B7}"/>
              </a:ext>
            </a:extLst>
          </p:cNvPr>
          <p:cNvSpPr>
            <a:spLocks noGrp="1"/>
          </p:cNvSpPr>
          <p:nvPr>
            <p:ph type="pic" sz="quarter" idx="40" hasCustomPrompt="1"/>
          </p:nvPr>
        </p:nvSpPr>
        <p:spPr>
          <a:xfrm>
            <a:off x="4401352"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70" name="Picture Placeholder 2">
            <a:extLst>
              <a:ext uri="{FF2B5EF4-FFF2-40B4-BE49-F238E27FC236}">
                <a16:creationId xmlns:a16="http://schemas.microsoft.com/office/drawing/2014/main" id="{5DB20CE4-3FAF-854B-9A3F-85F6D58FBF09}"/>
              </a:ext>
            </a:extLst>
          </p:cNvPr>
          <p:cNvSpPr>
            <a:spLocks noGrp="1"/>
          </p:cNvSpPr>
          <p:nvPr>
            <p:ph type="pic" sz="quarter" idx="41" hasCustomPrompt="1"/>
          </p:nvPr>
        </p:nvSpPr>
        <p:spPr>
          <a:xfrm>
            <a:off x="7163666"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71" name="Picture Placeholder 2">
            <a:extLst>
              <a:ext uri="{FF2B5EF4-FFF2-40B4-BE49-F238E27FC236}">
                <a16:creationId xmlns:a16="http://schemas.microsoft.com/office/drawing/2014/main" id="{12FABBA2-AE32-5A42-A1FC-8B032F0555FC}"/>
              </a:ext>
            </a:extLst>
          </p:cNvPr>
          <p:cNvSpPr>
            <a:spLocks noGrp="1"/>
          </p:cNvSpPr>
          <p:nvPr>
            <p:ph type="pic" sz="quarter" idx="42" hasCustomPrompt="1"/>
          </p:nvPr>
        </p:nvSpPr>
        <p:spPr>
          <a:xfrm>
            <a:off x="9914398"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72" name="Picture Placeholder 2">
            <a:extLst>
              <a:ext uri="{FF2B5EF4-FFF2-40B4-BE49-F238E27FC236}">
                <a16:creationId xmlns:a16="http://schemas.microsoft.com/office/drawing/2014/main" id="{FAA4F638-9C68-AD40-9D56-2151F54192BF}"/>
              </a:ext>
            </a:extLst>
          </p:cNvPr>
          <p:cNvSpPr>
            <a:spLocks noGrp="1"/>
          </p:cNvSpPr>
          <p:nvPr>
            <p:ph type="pic" sz="quarter" idx="43" hasCustomPrompt="1"/>
          </p:nvPr>
        </p:nvSpPr>
        <p:spPr>
          <a:xfrm>
            <a:off x="1658161"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73" name="Picture Placeholder 2">
            <a:extLst>
              <a:ext uri="{FF2B5EF4-FFF2-40B4-BE49-F238E27FC236}">
                <a16:creationId xmlns:a16="http://schemas.microsoft.com/office/drawing/2014/main" id="{AC70479F-DD56-4B40-8927-8E73F47BA10C}"/>
              </a:ext>
            </a:extLst>
          </p:cNvPr>
          <p:cNvSpPr>
            <a:spLocks noGrp="1"/>
          </p:cNvSpPr>
          <p:nvPr>
            <p:ph type="pic" sz="quarter" idx="44" hasCustomPrompt="1"/>
          </p:nvPr>
        </p:nvSpPr>
        <p:spPr>
          <a:xfrm>
            <a:off x="4401352"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74" name="Picture Placeholder 2">
            <a:extLst>
              <a:ext uri="{FF2B5EF4-FFF2-40B4-BE49-F238E27FC236}">
                <a16:creationId xmlns:a16="http://schemas.microsoft.com/office/drawing/2014/main" id="{8445CD24-3673-054C-BF95-DCB1982F62EB}"/>
              </a:ext>
            </a:extLst>
          </p:cNvPr>
          <p:cNvSpPr>
            <a:spLocks noGrp="1"/>
          </p:cNvSpPr>
          <p:nvPr>
            <p:ph type="pic" sz="quarter" idx="45" hasCustomPrompt="1"/>
          </p:nvPr>
        </p:nvSpPr>
        <p:spPr>
          <a:xfrm>
            <a:off x="7163666" y="4154784"/>
            <a:ext cx="639762" cy="639762"/>
          </a:xfrm>
        </p:spPr>
        <p:txBody>
          <a:bodyPr>
            <a:normAutofit/>
          </a:bodyPr>
          <a:lstStyle>
            <a:lvl1pPr marL="0" indent="0" algn="ctr">
              <a:buNone/>
              <a:defRPr sz="1200">
                <a:solidFill>
                  <a:srgbClr val="F66B00"/>
                </a:solidFill>
              </a:defRPr>
            </a:lvl1pPr>
          </a:lstStyle>
          <a:p>
            <a:r>
              <a:rPr lang="en-US"/>
              <a:t>Icon</a:t>
            </a:r>
          </a:p>
        </p:txBody>
      </p:sp>
      <p:sp>
        <p:nvSpPr>
          <p:cNvPr id="75" name="Picture Placeholder 2">
            <a:extLst>
              <a:ext uri="{FF2B5EF4-FFF2-40B4-BE49-F238E27FC236}">
                <a16:creationId xmlns:a16="http://schemas.microsoft.com/office/drawing/2014/main" id="{5606434B-D7A1-4547-B940-0AC5AF03AF94}"/>
              </a:ext>
            </a:extLst>
          </p:cNvPr>
          <p:cNvSpPr>
            <a:spLocks noGrp="1"/>
          </p:cNvSpPr>
          <p:nvPr>
            <p:ph type="pic" sz="quarter" idx="46" hasCustomPrompt="1"/>
          </p:nvPr>
        </p:nvSpPr>
        <p:spPr>
          <a:xfrm>
            <a:off x="9914398" y="4154784"/>
            <a:ext cx="639762" cy="639762"/>
          </a:xfrm>
        </p:spPr>
        <p:txBody>
          <a:bodyPr>
            <a:normAutofit/>
          </a:bodyPr>
          <a:lstStyle>
            <a:lvl1pPr marL="0" indent="0" algn="ctr">
              <a:buNone/>
              <a:defRPr sz="1200">
                <a:solidFill>
                  <a:srgbClr val="F66B00"/>
                </a:solidFill>
              </a:defRPr>
            </a:lvl1pPr>
          </a:lstStyle>
          <a:p>
            <a:r>
              <a:rPr lang="en-US"/>
              <a:t>Icon</a:t>
            </a:r>
          </a:p>
        </p:txBody>
      </p:sp>
    </p:spTree>
    <p:extLst>
      <p:ext uri="{BB962C8B-B14F-4D97-AF65-F5344CB8AC3E}">
        <p14:creationId xmlns:p14="http://schemas.microsoft.com/office/powerpoint/2010/main" val="171001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8 grid with icons 2">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userDrawn="1"/>
        </p:nvGrpSpPr>
        <p:grpSpPr>
          <a:xfrm>
            <a:off x="596874" y="1433091"/>
            <a:ext cx="11009005" cy="4798008"/>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userDrawn="1"/>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userDrawn="1"/>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userDrawn="1"/>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userDrawn="1"/>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234947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743017"/>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88070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5274244"/>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233821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731753"/>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869442"/>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5262980"/>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pic>
        <p:nvPicPr>
          <p:cNvPr id="35" name="Picture 34">
            <a:extLst>
              <a:ext uri="{FF2B5EF4-FFF2-40B4-BE49-F238E27FC236}">
                <a16:creationId xmlns:a16="http://schemas.microsoft.com/office/drawing/2014/main" id="{0C9B01A1-8D95-3C48-9556-28FEC365783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50" name="Picture Placeholder 2">
            <a:extLst>
              <a:ext uri="{FF2B5EF4-FFF2-40B4-BE49-F238E27FC236}">
                <a16:creationId xmlns:a16="http://schemas.microsoft.com/office/drawing/2014/main" id="{C6E5BBF6-74A3-764B-B6C4-ED53E4CC7A70}"/>
              </a:ext>
            </a:extLst>
          </p:cNvPr>
          <p:cNvSpPr>
            <a:spLocks noGrp="1"/>
          </p:cNvSpPr>
          <p:nvPr>
            <p:ph type="pic" sz="quarter" idx="39" hasCustomPrompt="1"/>
          </p:nvPr>
        </p:nvSpPr>
        <p:spPr>
          <a:xfrm>
            <a:off x="1658161"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51" name="Picture Placeholder 2">
            <a:extLst>
              <a:ext uri="{FF2B5EF4-FFF2-40B4-BE49-F238E27FC236}">
                <a16:creationId xmlns:a16="http://schemas.microsoft.com/office/drawing/2014/main" id="{89790E83-05A4-284A-8DEE-A49F65580751}"/>
              </a:ext>
            </a:extLst>
          </p:cNvPr>
          <p:cNvSpPr>
            <a:spLocks noGrp="1"/>
          </p:cNvSpPr>
          <p:nvPr>
            <p:ph type="pic" sz="quarter" idx="40" hasCustomPrompt="1"/>
          </p:nvPr>
        </p:nvSpPr>
        <p:spPr>
          <a:xfrm>
            <a:off x="4401352"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52" name="Picture Placeholder 2">
            <a:extLst>
              <a:ext uri="{FF2B5EF4-FFF2-40B4-BE49-F238E27FC236}">
                <a16:creationId xmlns:a16="http://schemas.microsoft.com/office/drawing/2014/main" id="{4FB17BF4-B1EE-CC49-9CCD-AC2A1807FA63}"/>
              </a:ext>
            </a:extLst>
          </p:cNvPr>
          <p:cNvSpPr>
            <a:spLocks noGrp="1"/>
          </p:cNvSpPr>
          <p:nvPr>
            <p:ph type="pic" sz="quarter" idx="41" hasCustomPrompt="1"/>
          </p:nvPr>
        </p:nvSpPr>
        <p:spPr>
          <a:xfrm>
            <a:off x="7163666"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53" name="Picture Placeholder 2">
            <a:extLst>
              <a:ext uri="{FF2B5EF4-FFF2-40B4-BE49-F238E27FC236}">
                <a16:creationId xmlns:a16="http://schemas.microsoft.com/office/drawing/2014/main" id="{BD29B048-6E46-7E42-97A6-80CAFE7E380C}"/>
              </a:ext>
            </a:extLst>
          </p:cNvPr>
          <p:cNvSpPr>
            <a:spLocks noGrp="1"/>
          </p:cNvSpPr>
          <p:nvPr>
            <p:ph type="pic" sz="quarter" idx="42" hasCustomPrompt="1"/>
          </p:nvPr>
        </p:nvSpPr>
        <p:spPr>
          <a:xfrm>
            <a:off x="9914398"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54" name="Picture Placeholder 2">
            <a:extLst>
              <a:ext uri="{FF2B5EF4-FFF2-40B4-BE49-F238E27FC236}">
                <a16:creationId xmlns:a16="http://schemas.microsoft.com/office/drawing/2014/main" id="{83E48619-7723-9C40-AAE0-181C908770EF}"/>
              </a:ext>
            </a:extLst>
          </p:cNvPr>
          <p:cNvSpPr>
            <a:spLocks noGrp="1"/>
          </p:cNvSpPr>
          <p:nvPr>
            <p:ph type="pic" sz="quarter" idx="43" hasCustomPrompt="1"/>
          </p:nvPr>
        </p:nvSpPr>
        <p:spPr>
          <a:xfrm>
            <a:off x="1658161"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55" name="Picture Placeholder 2">
            <a:extLst>
              <a:ext uri="{FF2B5EF4-FFF2-40B4-BE49-F238E27FC236}">
                <a16:creationId xmlns:a16="http://schemas.microsoft.com/office/drawing/2014/main" id="{294D708D-0D41-CB4B-ABC6-FAF8BC2FBF29}"/>
              </a:ext>
            </a:extLst>
          </p:cNvPr>
          <p:cNvSpPr>
            <a:spLocks noGrp="1"/>
          </p:cNvSpPr>
          <p:nvPr>
            <p:ph type="pic" sz="quarter" idx="44" hasCustomPrompt="1"/>
          </p:nvPr>
        </p:nvSpPr>
        <p:spPr>
          <a:xfrm>
            <a:off x="4401352"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56" name="Picture Placeholder 2">
            <a:extLst>
              <a:ext uri="{FF2B5EF4-FFF2-40B4-BE49-F238E27FC236}">
                <a16:creationId xmlns:a16="http://schemas.microsoft.com/office/drawing/2014/main" id="{DB08DBBC-E8BD-194A-AD17-443CCB6F0FF8}"/>
              </a:ext>
            </a:extLst>
          </p:cNvPr>
          <p:cNvSpPr>
            <a:spLocks noGrp="1"/>
          </p:cNvSpPr>
          <p:nvPr>
            <p:ph type="pic" sz="quarter" idx="45" hasCustomPrompt="1"/>
          </p:nvPr>
        </p:nvSpPr>
        <p:spPr>
          <a:xfrm>
            <a:off x="7163666" y="4154784"/>
            <a:ext cx="639762" cy="639762"/>
          </a:xfrm>
        </p:spPr>
        <p:txBody>
          <a:bodyPr>
            <a:normAutofit/>
          </a:bodyPr>
          <a:lstStyle>
            <a:lvl1pPr marL="0" indent="0" algn="ctr">
              <a:buNone/>
              <a:defRPr sz="1200">
                <a:solidFill>
                  <a:srgbClr val="F66B00"/>
                </a:solidFill>
              </a:defRPr>
            </a:lvl1pPr>
          </a:lstStyle>
          <a:p>
            <a:r>
              <a:rPr lang="en-US"/>
              <a:t>Icon</a:t>
            </a:r>
          </a:p>
        </p:txBody>
      </p:sp>
      <p:sp>
        <p:nvSpPr>
          <p:cNvPr id="57" name="Picture Placeholder 2">
            <a:extLst>
              <a:ext uri="{FF2B5EF4-FFF2-40B4-BE49-F238E27FC236}">
                <a16:creationId xmlns:a16="http://schemas.microsoft.com/office/drawing/2014/main" id="{D7ACFB48-92E2-2049-8C2D-5C791A329E79}"/>
              </a:ext>
            </a:extLst>
          </p:cNvPr>
          <p:cNvSpPr>
            <a:spLocks noGrp="1"/>
          </p:cNvSpPr>
          <p:nvPr>
            <p:ph type="pic" sz="quarter" idx="46" hasCustomPrompt="1"/>
          </p:nvPr>
        </p:nvSpPr>
        <p:spPr>
          <a:xfrm>
            <a:off x="9914398" y="4154784"/>
            <a:ext cx="639762" cy="639762"/>
          </a:xfrm>
        </p:spPr>
        <p:txBody>
          <a:bodyPr>
            <a:normAutofit/>
          </a:bodyPr>
          <a:lstStyle>
            <a:lvl1pPr marL="0" indent="0" algn="ctr">
              <a:buNone/>
              <a:defRPr sz="1200">
                <a:solidFill>
                  <a:srgbClr val="F66B00"/>
                </a:solidFill>
              </a:defRPr>
            </a:lvl1pPr>
          </a:lstStyle>
          <a:p>
            <a:r>
              <a:rPr lang="en-US"/>
              <a:t>Icon</a:t>
            </a:r>
          </a:p>
        </p:txBody>
      </p:sp>
    </p:spTree>
    <p:extLst>
      <p:ext uri="{BB962C8B-B14F-4D97-AF65-F5344CB8AC3E}">
        <p14:creationId xmlns:p14="http://schemas.microsoft.com/office/powerpoint/2010/main" val="112616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8 grid ">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1816850"/>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210388"/>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34807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4741615"/>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180558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199124"/>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336813"/>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4730351"/>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userDrawn="1"/>
        </p:nvGrpSpPr>
        <p:grpSpPr>
          <a:xfrm>
            <a:off x="596874" y="1433091"/>
            <a:ext cx="11009005" cy="4798008"/>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userDrawn="1"/>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userDrawn="1"/>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userDrawn="1"/>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userDrawn="1"/>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12928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8 grid, no line">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1816850"/>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210388"/>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34807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4741615"/>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180558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199124"/>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336813"/>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4730351"/>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6" name="Rectangle 25">
            <a:extLst>
              <a:ext uri="{FF2B5EF4-FFF2-40B4-BE49-F238E27FC236}">
                <a16:creationId xmlns:a16="http://schemas.microsoft.com/office/drawing/2014/main" id="{EEEE3EBE-0A2A-3C4B-BE4E-8F881671DBC0}"/>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179916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9A076B-16D9-CD42-B21D-95ED37E47C1E}"/>
              </a:ext>
            </a:extLst>
          </p:cNvPr>
          <p:cNvSpPr/>
          <p:nvPr userDrawn="1"/>
        </p:nvSpPr>
        <p:spPr>
          <a:xfrm>
            <a:off x="2083034" y="788647"/>
            <a:ext cx="9610202" cy="540574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A0B0534-9C62-FC49-BFF9-4F75BE4BCBA5}"/>
              </a:ext>
            </a:extLst>
          </p:cNvPr>
          <p:cNvSpPr/>
          <p:nvPr userDrawn="1"/>
        </p:nvSpPr>
        <p:spPr>
          <a:xfrm>
            <a:off x="498764" y="1224368"/>
            <a:ext cx="10752547" cy="5647046"/>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53565F81-A63B-2145-90B8-40E3D15A631D}"/>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1090" b="34856"/>
          <a:stretch/>
        </p:blipFill>
        <p:spPr>
          <a:xfrm>
            <a:off x="8831968" y="1460690"/>
            <a:ext cx="2332654" cy="5405740"/>
          </a:xfrm>
          <a:prstGeom prst="rect">
            <a:avLst/>
          </a:prstGeom>
        </p:spPr>
      </p:pic>
      <p:sp>
        <p:nvSpPr>
          <p:cNvPr id="17" name="Rectangle 16">
            <a:extLst>
              <a:ext uri="{FF2B5EF4-FFF2-40B4-BE49-F238E27FC236}">
                <a16:creationId xmlns:a16="http://schemas.microsoft.com/office/drawing/2014/main" id="{214B9C34-E092-6B45-A9CD-C6FE2913EBE0}"/>
              </a:ext>
            </a:extLst>
          </p:cNvPr>
          <p:cNvSpPr/>
          <p:nvPr userDrawn="1"/>
        </p:nvSpPr>
        <p:spPr>
          <a:xfrm rot="5400000" flipV="1">
            <a:off x="-2297781" y="4017860"/>
            <a:ext cx="5641848" cy="54864"/>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D489C62-C953-F549-AF39-16B4FA1E72DD}"/>
              </a:ext>
            </a:extLst>
          </p:cNvPr>
          <p:cNvSpPr>
            <a:spLocks noGrp="1"/>
          </p:cNvSpPr>
          <p:nvPr userDrawn="1">
            <p:ph type="pic" sz="quarter" idx="11" hasCustomPrompt="1"/>
          </p:nvPr>
        </p:nvSpPr>
        <p:spPr>
          <a:xfrm>
            <a:off x="1180011" y="2829774"/>
            <a:ext cx="1816625" cy="1039812"/>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3677884" y="2580756"/>
            <a:ext cx="7264563" cy="1694005"/>
          </a:xfrm>
        </p:spPr>
        <p:txBody>
          <a:bodyPr anchor="b">
            <a:normAutofit/>
          </a:bodyPr>
          <a:lstStyle>
            <a:lvl1pPr marL="0" indent="0">
              <a:buNone/>
              <a:defRPr sz="55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3677883" y="4392922"/>
            <a:ext cx="7264565" cy="682800"/>
          </a:xfrm>
        </p:spPr>
        <p:txBody>
          <a:bodyPr>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userDrawn="1">
            <p:ph type="body" sz="quarter" idx="23" hasCustomPrompt="1"/>
          </p:nvPr>
        </p:nvSpPr>
        <p:spPr>
          <a:xfrm>
            <a:off x="3677883" y="5758667"/>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userDrawn="1">
            <p:ph type="body" sz="quarter" idx="24" hasCustomPrompt="1"/>
          </p:nvPr>
        </p:nvSpPr>
        <p:spPr>
          <a:xfrm>
            <a:off x="5367123" y="5758667"/>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userDrawn="1">
            <p:ph type="body" sz="quarter" idx="25" hasCustomPrompt="1"/>
          </p:nvPr>
        </p:nvSpPr>
        <p:spPr>
          <a:xfrm>
            <a:off x="7056363" y="5758666"/>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userDrawn="1">
            <p:ph type="body" sz="quarter" idx="26" hasCustomPrompt="1"/>
          </p:nvPr>
        </p:nvSpPr>
        <p:spPr>
          <a:xfrm>
            <a:off x="8745602" y="5758666"/>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Four</a:t>
            </a:r>
          </a:p>
        </p:txBody>
      </p:sp>
      <p:pic>
        <p:nvPicPr>
          <p:cNvPr id="28" name="Picture 27">
            <a:extLst>
              <a:ext uri="{FF2B5EF4-FFF2-40B4-BE49-F238E27FC236}">
                <a16:creationId xmlns:a16="http://schemas.microsoft.com/office/drawing/2014/main" id="{E12220B7-5BC2-1243-9002-8FFD46A00E5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80011" y="1891436"/>
            <a:ext cx="1816625" cy="665219"/>
          </a:xfrm>
          <a:prstGeom prst="rect">
            <a:avLst/>
          </a:prstGeom>
        </p:spPr>
      </p:pic>
    </p:spTree>
    <p:extLst>
      <p:ext uri="{BB962C8B-B14F-4D97-AF65-F5344CB8AC3E}">
        <p14:creationId xmlns:p14="http://schemas.microsoft.com/office/powerpoint/2010/main" val="125856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Text and image 50/50">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69D1879-DC85-E24E-94AE-DE4D5B3F04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70321" y="0"/>
            <a:ext cx="5821679" cy="6858000"/>
          </a:xfrm>
          <a:prstGeom prst="rect">
            <a:avLst/>
          </a:prstGeom>
        </p:spPr>
      </p:pic>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362951"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Placeholder for Title</a:t>
            </a:r>
          </a:p>
        </p:txBody>
      </p:sp>
      <p:cxnSp>
        <p:nvCxnSpPr>
          <p:cNvPr id="11" name="Straight Connector 10">
            <a:extLst>
              <a:ext uri="{FF2B5EF4-FFF2-40B4-BE49-F238E27FC236}">
                <a16:creationId xmlns:a16="http://schemas.microsoft.com/office/drawing/2014/main" id="{02EA0441-9B99-8947-BF7A-92443D023F69}"/>
              </a:ext>
            </a:extLst>
          </p:cNvPr>
          <p:cNvCxnSpPr>
            <a:cxnSpLocks/>
          </p:cNvCxnSpPr>
          <p:nvPr userDrawn="1"/>
        </p:nvCxnSpPr>
        <p:spPr>
          <a:xfrm>
            <a:off x="603284" y="6227596"/>
            <a:ext cx="576703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5CDB16D-CF67-2D44-A18E-A048317E0D9F}"/>
              </a:ext>
            </a:extLst>
          </p:cNvPr>
          <p:cNvSpPr/>
          <p:nvPr userDrawn="1"/>
        </p:nvSpPr>
        <p:spPr>
          <a:xfrm rot="5400000">
            <a:off x="7539942" y="2205941"/>
            <a:ext cx="6858000" cy="2446117"/>
          </a:xfrm>
          <a:prstGeom prst="rect">
            <a:avLst/>
          </a:prstGeom>
          <a:gradFill>
            <a:gsLst>
              <a:gs pos="0">
                <a:srgbClr val="FF8E00"/>
              </a:gs>
              <a:gs pos="100000">
                <a:srgbClr val="FF8E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pic>
        <p:nvPicPr>
          <p:cNvPr id="12" name="Picture 11">
            <a:extLst>
              <a:ext uri="{FF2B5EF4-FFF2-40B4-BE49-F238E27FC236}">
                <a16:creationId xmlns:a16="http://schemas.microsoft.com/office/drawing/2014/main" id="{51C61A49-0C3F-D549-8EAE-C7FA9AAF1B6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15" name="Picture Placeholder 6">
            <a:extLst>
              <a:ext uri="{FF2B5EF4-FFF2-40B4-BE49-F238E27FC236}">
                <a16:creationId xmlns:a16="http://schemas.microsoft.com/office/drawing/2014/main" id="{11740ED6-73DA-C14A-89B8-C892CA7AA7E9}"/>
              </a:ext>
            </a:extLst>
          </p:cNvPr>
          <p:cNvSpPr>
            <a:spLocks noGrp="1"/>
          </p:cNvSpPr>
          <p:nvPr>
            <p:ph type="pic" sz="quarter" idx="11"/>
          </p:nvPr>
        </p:nvSpPr>
        <p:spPr>
          <a:xfrm>
            <a:off x="6370321" y="-2"/>
            <a:ext cx="5821680" cy="6878232"/>
          </a:xfrm>
        </p:spPr>
        <p:txBody>
          <a:bodyPr/>
          <a:lstStyle>
            <a:lvl1pPr marL="0" indent="0">
              <a:buNone/>
              <a:defRPr>
                <a:solidFill>
                  <a:srgbClr val="008AD9"/>
                </a:solidFill>
              </a:defRPr>
            </a:lvl1pPr>
          </a:lstStyle>
          <a:p>
            <a:endParaRPr lang="en-US"/>
          </a:p>
        </p:txBody>
      </p:sp>
      <p:sp>
        <p:nvSpPr>
          <p:cNvPr id="17" name="Text Placeholder 2">
            <a:extLst>
              <a:ext uri="{FF2B5EF4-FFF2-40B4-BE49-F238E27FC236}">
                <a16:creationId xmlns:a16="http://schemas.microsoft.com/office/drawing/2014/main" id="{7FDC31E8-1B85-E54A-846A-B981CD3606F3}"/>
              </a:ext>
            </a:extLst>
          </p:cNvPr>
          <p:cNvSpPr>
            <a:spLocks noGrp="1"/>
          </p:cNvSpPr>
          <p:nvPr>
            <p:ph idx="1"/>
          </p:nvPr>
        </p:nvSpPr>
        <p:spPr>
          <a:xfrm>
            <a:off x="603283" y="1511343"/>
            <a:ext cx="5362951" cy="4503650"/>
          </a:xfrm>
          <a:prstGeom prst="rect">
            <a:avLst/>
          </a:prstGeom>
        </p:spPr>
        <p:txBody>
          <a:bodyPr vert="horz" lIns="91440" tIns="45720" rIns="91440" bIns="45720" rtlCol="0">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770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4 column with photos">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69BEEA7-F88D-4847-BB1A-3E6E13B9C13B}"/>
              </a:ext>
            </a:extLst>
          </p:cNvPr>
          <p:cNvSpPr/>
          <p:nvPr userDrawn="1"/>
        </p:nvSpPr>
        <p:spPr>
          <a:xfrm>
            <a:off x="6096000" y="1371598"/>
            <a:ext cx="3047998" cy="548640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C179EF3-84AF-4B42-A726-322932765E3F}"/>
              </a:ext>
            </a:extLst>
          </p:cNvPr>
          <p:cNvSpPr/>
          <p:nvPr userDrawn="1"/>
        </p:nvSpPr>
        <p:spPr>
          <a:xfrm>
            <a:off x="9143998" y="1371598"/>
            <a:ext cx="3048002" cy="5486402"/>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5F8BE8-B570-0144-8B8F-B21DC0281A78}"/>
              </a:ext>
            </a:extLst>
          </p:cNvPr>
          <p:cNvSpPr/>
          <p:nvPr userDrawn="1"/>
        </p:nvSpPr>
        <p:spPr>
          <a:xfrm>
            <a:off x="3047998" y="1371598"/>
            <a:ext cx="3048002" cy="5486402"/>
          </a:xfrm>
          <a:prstGeom prst="rect">
            <a:avLst/>
          </a:prstGeom>
          <a:solidFill>
            <a:srgbClr val="2BA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8DB0E7B-5842-FA41-8B1D-35CB4861B43D}"/>
              </a:ext>
            </a:extLst>
          </p:cNvPr>
          <p:cNvSpPr/>
          <p:nvPr userDrawn="1"/>
        </p:nvSpPr>
        <p:spPr>
          <a:xfrm>
            <a:off x="0" y="1371598"/>
            <a:ext cx="3047998" cy="5486402"/>
          </a:xfrm>
          <a:prstGeom prst="rect">
            <a:avLst/>
          </a:prstGeom>
          <a:solidFill>
            <a:srgbClr val="CB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userDrawn="1">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81665C83-97D0-0C43-83AF-B4227D74046E}"/>
              </a:ext>
            </a:extLst>
          </p:cNvPr>
          <p:cNvSpPr>
            <a:spLocks noGrp="1"/>
          </p:cNvSpPr>
          <p:nvPr>
            <p:ph type="pic" sz="quarter" idx="13"/>
          </p:nvPr>
        </p:nvSpPr>
        <p:spPr>
          <a:xfrm>
            <a:off x="795335" y="1777152"/>
            <a:ext cx="1457325" cy="1457325"/>
          </a:xfrm>
        </p:spPr>
        <p:txBody>
          <a:bodyPr>
            <a:normAutofit/>
          </a:bodyPr>
          <a:lstStyle>
            <a:lvl1pPr marL="0" indent="0" algn="ctr">
              <a:buNone/>
              <a:defRPr sz="1200"/>
            </a:lvl1pPr>
          </a:lstStyle>
          <a:p>
            <a:endParaRPr lang="en-US"/>
          </a:p>
        </p:txBody>
      </p:sp>
      <p:sp>
        <p:nvSpPr>
          <p:cNvPr id="24" name="Picture Placeholder 5">
            <a:extLst>
              <a:ext uri="{FF2B5EF4-FFF2-40B4-BE49-F238E27FC236}">
                <a16:creationId xmlns:a16="http://schemas.microsoft.com/office/drawing/2014/main" id="{0799E9FC-A05C-6C44-BE3B-66A02CA99201}"/>
              </a:ext>
            </a:extLst>
          </p:cNvPr>
          <p:cNvSpPr>
            <a:spLocks noGrp="1"/>
          </p:cNvSpPr>
          <p:nvPr>
            <p:ph type="pic" sz="quarter" idx="14"/>
          </p:nvPr>
        </p:nvSpPr>
        <p:spPr>
          <a:xfrm>
            <a:off x="3843333" y="1777152"/>
            <a:ext cx="1457325" cy="1457325"/>
          </a:xfrm>
        </p:spPr>
        <p:txBody>
          <a:bodyPr>
            <a:normAutofit/>
          </a:bodyPr>
          <a:lstStyle>
            <a:lvl1pPr marL="0" indent="0" algn="ctr">
              <a:buNone/>
              <a:defRPr sz="1200"/>
            </a:lvl1pPr>
          </a:lstStyle>
          <a:p>
            <a:endParaRPr lang="en-US"/>
          </a:p>
        </p:txBody>
      </p:sp>
      <p:sp>
        <p:nvSpPr>
          <p:cNvPr id="31" name="Picture Placeholder 5">
            <a:extLst>
              <a:ext uri="{FF2B5EF4-FFF2-40B4-BE49-F238E27FC236}">
                <a16:creationId xmlns:a16="http://schemas.microsoft.com/office/drawing/2014/main" id="{805D4820-A688-6749-9C3D-C6786E4C7408}"/>
              </a:ext>
            </a:extLst>
          </p:cNvPr>
          <p:cNvSpPr>
            <a:spLocks noGrp="1"/>
          </p:cNvSpPr>
          <p:nvPr>
            <p:ph type="pic" sz="quarter" idx="15"/>
          </p:nvPr>
        </p:nvSpPr>
        <p:spPr>
          <a:xfrm>
            <a:off x="6891336" y="1777695"/>
            <a:ext cx="1457325" cy="1457325"/>
          </a:xfrm>
        </p:spPr>
        <p:txBody>
          <a:bodyPr>
            <a:normAutofit/>
          </a:bodyPr>
          <a:lstStyle>
            <a:lvl1pPr marL="0" indent="0" algn="ctr">
              <a:buNone/>
              <a:defRPr sz="1200"/>
            </a:lvl1pPr>
          </a:lstStyle>
          <a:p>
            <a:endParaRPr lang="en-US"/>
          </a:p>
        </p:txBody>
      </p:sp>
      <p:sp>
        <p:nvSpPr>
          <p:cNvPr id="32" name="Picture Placeholder 5">
            <a:extLst>
              <a:ext uri="{FF2B5EF4-FFF2-40B4-BE49-F238E27FC236}">
                <a16:creationId xmlns:a16="http://schemas.microsoft.com/office/drawing/2014/main" id="{3790F16E-7C63-6246-9C3B-C5AAB857593E}"/>
              </a:ext>
            </a:extLst>
          </p:cNvPr>
          <p:cNvSpPr>
            <a:spLocks noGrp="1"/>
          </p:cNvSpPr>
          <p:nvPr>
            <p:ph type="pic" sz="quarter" idx="16"/>
          </p:nvPr>
        </p:nvSpPr>
        <p:spPr>
          <a:xfrm>
            <a:off x="9939336" y="1777695"/>
            <a:ext cx="1457325" cy="1457325"/>
          </a:xfrm>
        </p:spPr>
        <p:txBody>
          <a:bodyPr>
            <a:normAutofit/>
          </a:bodyPr>
          <a:lstStyle>
            <a:lvl1pPr marL="0" indent="0" algn="ctr">
              <a:buNone/>
              <a:defRPr sz="1200"/>
            </a:lvl1pPr>
          </a:lstStyle>
          <a:p>
            <a:endParaRPr lang="en-US"/>
          </a:p>
        </p:txBody>
      </p:sp>
      <p:sp>
        <p:nvSpPr>
          <p:cNvPr id="11" name="Text Placeholder 10">
            <a:extLst>
              <a:ext uri="{FF2B5EF4-FFF2-40B4-BE49-F238E27FC236}">
                <a16:creationId xmlns:a16="http://schemas.microsoft.com/office/drawing/2014/main" id="{76150D9E-A75B-064F-B712-737997CDDD64}"/>
              </a:ext>
            </a:extLst>
          </p:cNvPr>
          <p:cNvSpPr>
            <a:spLocks noGrp="1"/>
          </p:cNvSpPr>
          <p:nvPr>
            <p:ph type="body" sz="quarter" idx="17" hasCustomPrompt="1"/>
          </p:nvPr>
        </p:nvSpPr>
        <p:spPr>
          <a:xfrm>
            <a:off x="471384" y="3373389"/>
            <a:ext cx="2105226" cy="444500"/>
          </a:xfrm>
        </p:spPr>
        <p:txBody>
          <a:bodyPr anchor="ctr">
            <a:noAutofit/>
          </a:bodyPr>
          <a:lstStyle>
            <a:lvl1pPr marL="0" indent="0" algn="l">
              <a:buNone/>
              <a:defRPr sz="1400" b="1" i="0">
                <a:solidFill>
                  <a:srgbClr val="063A79"/>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0">
            <a:extLst>
              <a:ext uri="{FF2B5EF4-FFF2-40B4-BE49-F238E27FC236}">
                <a16:creationId xmlns:a16="http://schemas.microsoft.com/office/drawing/2014/main" id="{0AFD4B06-5326-7A44-9F39-8C875D89691D}"/>
              </a:ext>
            </a:extLst>
          </p:cNvPr>
          <p:cNvSpPr>
            <a:spLocks noGrp="1"/>
          </p:cNvSpPr>
          <p:nvPr>
            <p:ph type="body" sz="quarter" idx="20" hasCustomPrompt="1"/>
          </p:nvPr>
        </p:nvSpPr>
        <p:spPr>
          <a:xfrm>
            <a:off x="3515526"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8" name="Text Placeholder 10">
            <a:extLst>
              <a:ext uri="{FF2B5EF4-FFF2-40B4-BE49-F238E27FC236}">
                <a16:creationId xmlns:a16="http://schemas.microsoft.com/office/drawing/2014/main" id="{8FA7B988-D2A9-A440-A8D1-A8D508F803C6}"/>
              </a:ext>
            </a:extLst>
          </p:cNvPr>
          <p:cNvSpPr>
            <a:spLocks noGrp="1"/>
          </p:cNvSpPr>
          <p:nvPr>
            <p:ph type="body" sz="quarter" idx="23" hasCustomPrompt="1"/>
          </p:nvPr>
        </p:nvSpPr>
        <p:spPr>
          <a:xfrm>
            <a:off x="6571242"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1" name="Text Placeholder 10">
            <a:extLst>
              <a:ext uri="{FF2B5EF4-FFF2-40B4-BE49-F238E27FC236}">
                <a16:creationId xmlns:a16="http://schemas.microsoft.com/office/drawing/2014/main" id="{A8BAF580-D939-5041-9C85-EA20C29D2525}"/>
              </a:ext>
            </a:extLst>
          </p:cNvPr>
          <p:cNvSpPr>
            <a:spLocks noGrp="1"/>
          </p:cNvSpPr>
          <p:nvPr>
            <p:ph type="body" sz="quarter" idx="26" hasCustomPrompt="1"/>
          </p:nvPr>
        </p:nvSpPr>
        <p:spPr>
          <a:xfrm>
            <a:off x="9603809"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13" name="Text Placeholder 12">
            <a:extLst>
              <a:ext uri="{FF2B5EF4-FFF2-40B4-BE49-F238E27FC236}">
                <a16:creationId xmlns:a16="http://schemas.microsoft.com/office/drawing/2014/main" id="{28071E61-2338-1846-864F-D7E03800ECF5}"/>
              </a:ext>
            </a:extLst>
          </p:cNvPr>
          <p:cNvSpPr>
            <a:spLocks noGrp="1"/>
          </p:cNvSpPr>
          <p:nvPr>
            <p:ph type="body" sz="quarter" idx="28" hasCustomPrompt="1"/>
          </p:nvPr>
        </p:nvSpPr>
        <p:spPr>
          <a:xfrm>
            <a:off x="3508375"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2">
            <a:extLst>
              <a:ext uri="{FF2B5EF4-FFF2-40B4-BE49-F238E27FC236}">
                <a16:creationId xmlns:a16="http://schemas.microsoft.com/office/drawing/2014/main" id="{3C2A9807-1103-5743-98F2-E315DD4C3F0A}"/>
              </a:ext>
            </a:extLst>
          </p:cNvPr>
          <p:cNvSpPr>
            <a:spLocks noGrp="1"/>
          </p:cNvSpPr>
          <p:nvPr>
            <p:ph type="body" sz="quarter" idx="29" hasCustomPrompt="1"/>
          </p:nvPr>
        </p:nvSpPr>
        <p:spPr>
          <a:xfrm>
            <a:off x="6575666"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4" name="Text Placeholder 12">
            <a:extLst>
              <a:ext uri="{FF2B5EF4-FFF2-40B4-BE49-F238E27FC236}">
                <a16:creationId xmlns:a16="http://schemas.microsoft.com/office/drawing/2014/main" id="{6CC1885B-4A25-8F4B-8861-432FEC9BB513}"/>
              </a:ext>
            </a:extLst>
          </p:cNvPr>
          <p:cNvSpPr>
            <a:spLocks noGrp="1"/>
          </p:cNvSpPr>
          <p:nvPr>
            <p:ph type="body" sz="quarter" idx="30" hasCustomPrompt="1"/>
          </p:nvPr>
        </p:nvSpPr>
        <p:spPr>
          <a:xfrm>
            <a:off x="9603809"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12">
            <a:extLst>
              <a:ext uri="{FF2B5EF4-FFF2-40B4-BE49-F238E27FC236}">
                <a16:creationId xmlns:a16="http://schemas.microsoft.com/office/drawing/2014/main" id="{C44D44F7-AFA3-864A-9589-46BFC9ADFC20}"/>
              </a:ext>
            </a:extLst>
          </p:cNvPr>
          <p:cNvSpPr>
            <a:spLocks noGrp="1"/>
          </p:cNvSpPr>
          <p:nvPr>
            <p:ph type="body" sz="quarter" idx="31" hasCustomPrompt="1"/>
          </p:nvPr>
        </p:nvSpPr>
        <p:spPr>
          <a:xfrm>
            <a:off x="475445" y="3902336"/>
            <a:ext cx="2105025" cy="2098074"/>
          </a:xfrm>
        </p:spPr>
        <p:txBody>
          <a:bodyPr>
            <a:noAutofit/>
          </a:bodyPr>
          <a:lstStyle>
            <a:lvl1pPr marL="0" indent="0">
              <a:lnSpc>
                <a:spcPct val="10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pic>
        <p:nvPicPr>
          <p:cNvPr id="22" name="Picture 21">
            <a:extLst>
              <a:ext uri="{FF2B5EF4-FFF2-40B4-BE49-F238E27FC236}">
                <a16:creationId xmlns:a16="http://schemas.microsoft.com/office/drawing/2014/main" id="{AEE1E807-8189-8C42-A115-CA17E5A5CE3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140171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4 column timeline">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userDrawn="1"/>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grpSp>
        <p:nvGrpSpPr>
          <p:cNvPr id="27" name="Group 26">
            <a:extLst>
              <a:ext uri="{FF2B5EF4-FFF2-40B4-BE49-F238E27FC236}">
                <a16:creationId xmlns:a16="http://schemas.microsoft.com/office/drawing/2014/main" id="{8978E3E8-0D34-304C-950C-06B614A93EF1}"/>
              </a:ext>
            </a:extLst>
          </p:cNvPr>
          <p:cNvGrpSpPr/>
          <p:nvPr userDrawn="1"/>
        </p:nvGrpSpPr>
        <p:grpSpPr>
          <a:xfrm>
            <a:off x="1849464" y="3215898"/>
            <a:ext cx="8493072" cy="147234"/>
            <a:chOff x="2031569" y="3215898"/>
            <a:chExt cx="8493072" cy="147234"/>
          </a:xfrm>
        </p:grpSpPr>
        <p:sp>
          <p:nvSpPr>
            <p:cNvPr id="11" name="Oval 10">
              <a:extLst>
                <a:ext uri="{FF2B5EF4-FFF2-40B4-BE49-F238E27FC236}">
                  <a16:creationId xmlns:a16="http://schemas.microsoft.com/office/drawing/2014/main" id="{5072EA01-3444-924E-9E7D-B16D0A165346}"/>
                </a:ext>
              </a:extLst>
            </p:cNvPr>
            <p:cNvSpPr/>
            <p:nvPr userDrawn="1"/>
          </p:nvSpPr>
          <p:spPr>
            <a:xfrm>
              <a:off x="2031569"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6BB9556-972B-4645-86AC-9D5DE78E1F30}"/>
                </a:ext>
              </a:extLst>
            </p:cNvPr>
            <p:cNvSpPr/>
            <p:nvPr userDrawn="1"/>
          </p:nvSpPr>
          <p:spPr>
            <a:xfrm>
              <a:off x="4813515"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6E076C-3BDE-EE45-93D3-4E07B6D76235}"/>
                </a:ext>
              </a:extLst>
            </p:cNvPr>
            <p:cNvSpPr/>
            <p:nvPr userDrawn="1"/>
          </p:nvSpPr>
          <p:spPr>
            <a:xfrm>
              <a:off x="7595461"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93E6241-90EB-C245-8128-D22EC5B2BA48}"/>
                </a:ext>
              </a:extLst>
            </p:cNvPr>
            <p:cNvSpPr/>
            <p:nvPr userDrawn="1"/>
          </p:nvSpPr>
          <p:spPr>
            <a:xfrm>
              <a:off x="10377407"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276F8E92-BADB-5848-8674-01593FE168A0}"/>
                </a:ext>
              </a:extLst>
            </p:cNvPr>
            <p:cNvCxnSpPr>
              <a:cxnSpLocks/>
              <a:stCxn id="11" idx="6"/>
              <a:endCxn id="12" idx="2"/>
            </p:cNvCxnSpPr>
            <p:nvPr userDrawn="1"/>
          </p:nvCxnSpPr>
          <p:spPr>
            <a:xfrm>
              <a:off x="2178803"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28F2CDD-1C96-EE47-8383-30F5AC4F4143}"/>
                </a:ext>
              </a:extLst>
            </p:cNvPr>
            <p:cNvCxnSpPr>
              <a:cxnSpLocks/>
              <a:endCxn id="13" idx="2"/>
            </p:cNvCxnSpPr>
            <p:nvPr userDrawn="1"/>
          </p:nvCxnSpPr>
          <p:spPr>
            <a:xfrm>
              <a:off x="4960749"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0AEB71-D55C-3C4D-B1DB-10187FE70E10}"/>
                </a:ext>
              </a:extLst>
            </p:cNvPr>
            <p:cNvCxnSpPr>
              <a:cxnSpLocks/>
              <a:endCxn id="14" idx="2"/>
            </p:cNvCxnSpPr>
            <p:nvPr userDrawn="1"/>
          </p:nvCxnSpPr>
          <p:spPr>
            <a:xfrm>
              <a:off x="7742695"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grpSp>
      <p:sp>
        <p:nvSpPr>
          <p:cNvPr id="34" name="Text Placeholder 10">
            <a:extLst>
              <a:ext uri="{FF2B5EF4-FFF2-40B4-BE49-F238E27FC236}">
                <a16:creationId xmlns:a16="http://schemas.microsoft.com/office/drawing/2014/main" id="{3C2D23A5-B360-734D-9032-F02137CAD252}"/>
              </a:ext>
            </a:extLst>
          </p:cNvPr>
          <p:cNvSpPr>
            <a:spLocks noGrp="1"/>
          </p:cNvSpPr>
          <p:nvPr>
            <p:ph type="body" sz="quarter" idx="20" hasCustomPrompt="1"/>
          </p:nvPr>
        </p:nvSpPr>
        <p:spPr>
          <a:xfrm>
            <a:off x="673511"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2">
            <a:extLst>
              <a:ext uri="{FF2B5EF4-FFF2-40B4-BE49-F238E27FC236}">
                <a16:creationId xmlns:a16="http://schemas.microsoft.com/office/drawing/2014/main" id="{B0E0321D-6510-3E40-8300-2A172756AECE}"/>
              </a:ext>
            </a:extLst>
          </p:cNvPr>
          <p:cNvSpPr>
            <a:spLocks noGrp="1"/>
          </p:cNvSpPr>
          <p:nvPr>
            <p:ph type="body" sz="quarter" idx="28" hasCustomPrompt="1"/>
          </p:nvPr>
        </p:nvSpPr>
        <p:spPr>
          <a:xfrm>
            <a:off x="673629"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0">
            <a:extLst>
              <a:ext uri="{FF2B5EF4-FFF2-40B4-BE49-F238E27FC236}">
                <a16:creationId xmlns:a16="http://schemas.microsoft.com/office/drawing/2014/main" id="{2BCC76BC-7996-944A-AAFE-38F3245087B3}"/>
              </a:ext>
            </a:extLst>
          </p:cNvPr>
          <p:cNvSpPr>
            <a:spLocks noGrp="1"/>
          </p:cNvSpPr>
          <p:nvPr>
            <p:ph type="body" sz="quarter" idx="29" hasCustomPrompt="1"/>
          </p:nvPr>
        </p:nvSpPr>
        <p:spPr>
          <a:xfrm>
            <a:off x="3466364"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4" name="Text Placeholder 12">
            <a:extLst>
              <a:ext uri="{FF2B5EF4-FFF2-40B4-BE49-F238E27FC236}">
                <a16:creationId xmlns:a16="http://schemas.microsoft.com/office/drawing/2014/main" id="{04688541-E83A-7549-A1F6-B1AE10BDCD4E}"/>
              </a:ext>
            </a:extLst>
          </p:cNvPr>
          <p:cNvSpPr>
            <a:spLocks noGrp="1"/>
          </p:cNvSpPr>
          <p:nvPr>
            <p:ph type="body" sz="quarter" idx="30" hasCustomPrompt="1"/>
          </p:nvPr>
        </p:nvSpPr>
        <p:spPr>
          <a:xfrm>
            <a:off x="3466482"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7" name="Text Placeholder 10">
            <a:extLst>
              <a:ext uri="{FF2B5EF4-FFF2-40B4-BE49-F238E27FC236}">
                <a16:creationId xmlns:a16="http://schemas.microsoft.com/office/drawing/2014/main" id="{98A47B58-E53F-CC40-989E-CBBE226D633D}"/>
              </a:ext>
            </a:extLst>
          </p:cNvPr>
          <p:cNvSpPr>
            <a:spLocks noGrp="1"/>
          </p:cNvSpPr>
          <p:nvPr>
            <p:ph type="body" sz="quarter" idx="31" hasCustomPrompt="1"/>
          </p:nvPr>
        </p:nvSpPr>
        <p:spPr>
          <a:xfrm>
            <a:off x="6246017"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8" name="Text Placeholder 12">
            <a:extLst>
              <a:ext uri="{FF2B5EF4-FFF2-40B4-BE49-F238E27FC236}">
                <a16:creationId xmlns:a16="http://schemas.microsoft.com/office/drawing/2014/main" id="{43B41A87-FF30-2E46-A760-2165733237F1}"/>
              </a:ext>
            </a:extLst>
          </p:cNvPr>
          <p:cNvSpPr>
            <a:spLocks noGrp="1"/>
          </p:cNvSpPr>
          <p:nvPr>
            <p:ph type="body" sz="quarter" idx="32" hasCustomPrompt="1"/>
          </p:nvPr>
        </p:nvSpPr>
        <p:spPr>
          <a:xfrm>
            <a:off x="6246135"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9" name="Text Placeholder 10">
            <a:extLst>
              <a:ext uri="{FF2B5EF4-FFF2-40B4-BE49-F238E27FC236}">
                <a16:creationId xmlns:a16="http://schemas.microsoft.com/office/drawing/2014/main" id="{49F336B5-AE8F-5E4E-A3C2-D60C7026E1B8}"/>
              </a:ext>
            </a:extLst>
          </p:cNvPr>
          <p:cNvSpPr>
            <a:spLocks noGrp="1"/>
          </p:cNvSpPr>
          <p:nvPr>
            <p:ph type="body" sz="quarter" idx="33" hasCustomPrompt="1"/>
          </p:nvPr>
        </p:nvSpPr>
        <p:spPr>
          <a:xfrm>
            <a:off x="9009374"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50" name="Text Placeholder 12">
            <a:extLst>
              <a:ext uri="{FF2B5EF4-FFF2-40B4-BE49-F238E27FC236}">
                <a16:creationId xmlns:a16="http://schemas.microsoft.com/office/drawing/2014/main" id="{8F3A880F-16DC-254F-8C33-8454FC3E98B8}"/>
              </a:ext>
            </a:extLst>
          </p:cNvPr>
          <p:cNvSpPr>
            <a:spLocks noGrp="1"/>
          </p:cNvSpPr>
          <p:nvPr>
            <p:ph type="body" sz="quarter" idx="34" hasCustomPrompt="1"/>
          </p:nvPr>
        </p:nvSpPr>
        <p:spPr>
          <a:xfrm>
            <a:off x="9009492"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51" name="Picture Placeholder 5">
            <a:extLst>
              <a:ext uri="{FF2B5EF4-FFF2-40B4-BE49-F238E27FC236}">
                <a16:creationId xmlns:a16="http://schemas.microsoft.com/office/drawing/2014/main" id="{81354197-0888-C645-B726-277934DFD6C5}"/>
              </a:ext>
            </a:extLst>
          </p:cNvPr>
          <p:cNvSpPr>
            <a:spLocks noGrp="1"/>
          </p:cNvSpPr>
          <p:nvPr>
            <p:ph type="pic" sz="quarter" idx="13" hasCustomPrompt="1"/>
          </p:nvPr>
        </p:nvSpPr>
        <p:spPr>
          <a:xfrm>
            <a:off x="1615508" y="1781201"/>
            <a:ext cx="600846" cy="600846"/>
          </a:xfrm>
        </p:spPr>
        <p:txBody>
          <a:bodyPr>
            <a:normAutofit/>
          </a:bodyPr>
          <a:lstStyle>
            <a:lvl1pPr marL="0" indent="0" algn="ctr">
              <a:buNone/>
              <a:defRPr sz="1200"/>
            </a:lvl1pPr>
          </a:lstStyle>
          <a:p>
            <a:r>
              <a:rPr lang="en-US"/>
              <a:t>Icon</a:t>
            </a:r>
          </a:p>
        </p:txBody>
      </p:sp>
      <p:sp>
        <p:nvSpPr>
          <p:cNvPr id="55" name="Picture Placeholder 5">
            <a:extLst>
              <a:ext uri="{FF2B5EF4-FFF2-40B4-BE49-F238E27FC236}">
                <a16:creationId xmlns:a16="http://schemas.microsoft.com/office/drawing/2014/main" id="{EE4E3B6E-A016-CD4A-8F33-76D805166984}"/>
              </a:ext>
            </a:extLst>
          </p:cNvPr>
          <p:cNvSpPr>
            <a:spLocks noGrp="1"/>
          </p:cNvSpPr>
          <p:nvPr>
            <p:ph type="pic" sz="quarter" idx="35" hasCustomPrompt="1"/>
          </p:nvPr>
        </p:nvSpPr>
        <p:spPr>
          <a:xfrm>
            <a:off x="4408361" y="1781201"/>
            <a:ext cx="600846" cy="600846"/>
          </a:xfrm>
        </p:spPr>
        <p:txBody>
          <a:bodyPr>
            <a:normAutofit/>
          </a:bodyPr>
          <a:lstStyle>
            <a:lvl1pPr marL="0" indent="0" algn="ctr">
              <a:buNone/>
              <a:defRPr sz="1200"/>
            </a:lvl1pPr>
          </a:lstStyle>
          <a:p>
            <a:r>
              <a:rPr lang="en-US"/>
              <a:t>Icon</a:t>
            </a:r>
          </a:p>
        </p:txBody>
      </p:sp>
      <p:sp>
        <p:nvSpPr>
          <p:cNvPr id="56" name="Picture Placeholder 5">
            <a:extLst>
              <a:ext uri="{FF2B5EF4-FFF2-40B4-BE49-F238E27FC236}">
                <a16:creationId xmlns:a16="http://schemas.microsoft.com/office/drawing/2014/main" id="{0DBD0AD9-4545-FA4A-A851-D64D4858966D}"/>
              </a:ext>
            </a:extLst>
          </p:cNvPr>
          <p:cNvSpPr>
            <a:spLocks noGrp="1"/>
          </p:cNvSpPr>
          <p:nvPr>
            <p:ph type="pic" sz="quarter" idx="36" hasCustomPrompt="1"/>
          </p:nvPr>
        </p:nvSpPr>
        <p:spPr>
          <a:xfrm>
            <a:off x="7188014" y="1795641"/>
            <a:ext cx="600846" cy="600846"/>
          </a:xfrm>
        </p:spPr>
        <p:txBody>
          <a:bodyPr>
            <a:normAutofit/>
          </a:bodyPr>
          <a:lstStyle>
            <a:lvl1pPr marL="0" indent="0" algn="ctr">
              <a:buNone/>
              <a:defRPr sz="1200"/>
            </a:lvl1pPr>
          </a:lstStyle>
          <a:p>
            <a:r>
              <a:rPr lang="en-US"/>
              <a:t>Icon</a:t>
            </a:r>
          </a:p>
        </p:txBody>
      </p:sp>
      <p:sp>
        <p:nvSpPr>
          <p:cNvPr id="57" name="Picture Placeholder 5">
            <a:extLst>
              <a:ext uri="{FF2B5EF4-FFF2-40B4-BE49-F238E27FC236}">
                <a16:creationId xmlns:a16="http://schemas.microsoft.com/office/drawing/2014/main" id="{C11CEF38-8262-B842-BFBC-F16F1747D524}"/>
              </a:ext>
            </a:extLst>
          </p:cNvPr>
          <p:cNvSpPr>
            <a:spLocks noGrp="1"/>
          </p:cNvSpPr>
          <p:nvPr>
            <p:ph type="pic" sz="quarter" idx="37" hasCustomPrompt="1"/>
          </p:nvPr>
        </p:nvSpPr>
        <p:spPr>
          <a:xfrm>
            <a:off x="9951371" y="1795641"/>
            <a:ext cx="600846" cy="600846"/>
          </a:xfrm>
        </p:spPr>
        <p:txBody>
          <a:bodyPr>
            <a:normAutofit/>
          </a:bodyPr>
          <a:lstStyle>
            <a:lvl1pPr marL="0" indent="0" algn="ctr">
              <a:buNone/>
              <a:defRPr sz="1200"/>
            </a:lvl1pPr>
          </a:lstStyle>
          <a:p>
            <a:r>
              <a:rPr lang="en-US"/>
              <a:t>Icon</a:t>
            </a:r>
          </a:p>
        </p:txBody>
      </p:sp>
      <p:pic>
        <p:nvPicPr>
          <p:cNvPr id="58" name="Picture 57">
            <a:extLst>
              <a:ext uri="{FF2B5EF4-FFF2-40B4-BE49-F238E27FC236}">
                <a16:creationId xmlns:a16="http://schemas.microsoft.com/office/drawing/2014/main" id="{E4481B81-EAB6-204B-A2BB-2BA3300798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92675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3 column timeline">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userDrawn="1"/>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sp>
        <p:nvSpPr>
          <p:cNvPr id="11" name="Oval 10">
            <a:extLst>
              <a:ext uri="{FF2B5EF4-FFF2-40B4-BE49-F238E27FC236}">
                <a16:creationId xmlns:a16="http://schemas.microsoft.com/office/drawing/2014/main" id="{5072EA01-3444-924E-9E7D-B16D0A165346}"/>
              </a:ext>
            </a:extLst>
          </p:cNvPr>
          <p:cNvSpPr/>
          <p:nvPr userDrawn="1"/>
        </p:nvSpPr>
        <p:spPr>
          <a:xfrm>
            <a:off x="1849464"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93E6241-90EB-C245-8128-D22EC5B2BA48}"/>
              </a:ext>
            </a:extLst>
          </p:cNvPr>
          <p:cNvSpPr/>
          <p:nvPr userDrawn="1"/>
        </p:nvSpPr>
        <p:spPr>
          <a:xfrm>
            <a:off x="10195302"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0">
            <a:extLst>
              <a:ext uri="{FF2B5EF4-FFF2-40B4-BE49-F238E27FC236}">
                <a16:creationId xmlns:a16="http://schemas.microsoft.com/office/drawing/2014/main" id="{3C2D23A5-B360-734D-9032-F02137CAD252}"/>
              </a:ext>
            </a:extLst>
          </p:cNvPr>
          <p:cNvSpPr>
            <a:spLocks noGrp="1"/>
          </p:cNvSpPr>
          <p:nvPr userDrawn="1">
            <p:ph type="body" sz="quarter" idx="20" hasCustomPrompt="1"/>
          </p:nvPr>
        </p:nvSpPr>
        <p:spPr>
          <a:xfrm>
            <a:off x="673511"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2">
            <a:extLst>
              <a:ext uri="{FF2B5EF4-FFF2-40B4-BE49-F238E27FC236}">
                <a16:creationId xmlns:a16="http://schemas.microsoft.com/office/drawing/2014/main" id="{B0E0321D-6510-3E40-8300-2A172756AECE}"/>
              </a:ext>
            </a:extLst>
          </p:cNvPr>
          <p:cNvSpPr>
            <a:spLocks noGrp="1"/>
          </p:cNvSpPr>
          <p:nvPr userDrawn="1">
            <p:ph type="body" sz="quarter" idx="28" hasCustomPrompt="1"/>
          </p:nvPr>
        </p:nvSpPr>
        <p:spPr>
          <a:xfrm>
            <a:off x="673629"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0">
            <a:extLst>
              <a:ext uri="{FF2B5EF4-FFF2-40B4-BE49-F238E27FC236}">
                <a16:creationId xmlns:a16="http://schemas.microsoft.com/office/drawing/2014/main" id="{2BCC76BC-7996-944A-AAFE-38F3245087B3}"/>
              </a:ext>
            </a:extLst>
          </p:cNvPr>
          <p:cNvSpPr>
            <a:spLocks noGrp="1"/>
          </p:cNvSpPr>
          <p:nvPr userDrawn="1">
            <p:ph type="body" sz="quarter" idx="29" hasCustomPrompt="1"/>
          </p:nvPr>
        </p:nvSpPr>
        <p:spPr>
          <a:xfrm>
            <a:off x="4706169"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4" name="Text Placeholder 12">
            <a:extLst>
              <a:ext uri="{FF2B5EF4-FFF2-40B4-BE49-F238E27FC236}">
                <a16:creationId xmlns:a16="http://schemas.microsoft.com/office/drawing/2014/main" id="{04688541-E83A-7549-A1F6-B1AE10BDCD4E}"/>
              </a:ext>
            </a:extLst>
          </p:cNvPr>
          <p:cNvSpPr>
            <a:spLocks noGrp="1"/>
          </p:cNvSpPr>
          <p:nvPr userDrawn="1">
            <p:ph type="body" sz="quarter" idx="30" hasCustomPrompt="1"/>
          </p:nvPr>
        </p:nvSpPr>
        <p:spPr>
          <a:xfrm>
            <a:off x="4706287"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9" name="Text Placeholder 10">
            <a:extLst>
              <a:ext uri="{FF2B5EF4-FFF2-40B4-BE49-F238E27FC236}">
                <a16:creationId xmlns:a16="http://schemas.microsoft.com/office/drawing/2014/main" id="{49F336B5-AE8F-5E4E-A3C2-D60C7026E1B8}"/>
              </a:ext>
            </a:extLst>
          </p:cNvPr>
          <p:cNvSpPr>
            <a:spLocks noGrp="1"/>
          </p:cNvSpPr>
          <p:nvPr userDrawn="1">
            <p:ph type="body" sz="quarter" idx="33" hasCustomPrompt="1"/>
          </p:nvPr>
        </p:nvSpPr>
        <p:spPr>
          <a:xfrm>
            <a:off x="9009374"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50" name="Text Placeholder 12">
            <a:extLst>
              <a:ext uri="{FF2B5EF4-FFF2-40B4-BE49-F238E27FC236}">
                <a16:creationId xmlns:a16="http://schemas.microsoft.com/office/drawing/2014/main" id="{8F3A880F-16DC-254F-8C33-8454FC3E98B8}"/>
              </a:ext>
            </a:extLst>
          </p:cNvPr>
          <p:cNvSpPr>
            <a:spLocks noGrp="1"/>
          </p:cNvSpPr>
          <p:nvPr userDrawn="1">
            <p:ph type="body" sz="quarter" idx="34" hasCustomPrompt="1"/>
          </p:nvPr>
        </p:nvSpPr>
        <p:spPr>
          <a:xfrm>
            <a:off x="9009492"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51" name="Picture Placeholder 5">
            <a:extLst>
              <a:ext uri="{FF2B5EF4-FFF2-40B4-BE49-F238E27FC236}">
                <a16:creationId xmlns:a16="http://schemas.microsoft.com/office/drawing/2014/main" id="{81354197-0888-C645-B726-277934DFD6C5}"/>
              </a:ext>
            </a:extLst>
          </p:cNvPr>
          <p:cNvSpPr>
            <a:spLocks noGrp="1"/>
          </p:cNvSpPr>
          <p:nvPr userDrawn="1">
            <p:ph type="pic" sz="quarter" idx="13" hasCustomPrompt="1"/>
          </p:nvPr>
        </p:nvSpPr>
        <p:spPr>
          <a:xfrm>
            <a:off x="1615508" y="1781201"/>
            <a:ext cx="600846" cy="600846"/>
          </a:xfrm>
        </p:spPr>
        <p:txBody>
          <a:bodyPr>
            <a:normAutofit/>
          </a:bodyPr>
          <a:lstStyle>
            <a:lvl1pPr marL="0" indent="0" algn="ctr">
              <a:buNone/>
              <a:defRPr sz="1200"/>
            </a:lvl1pPr>
          </a:lstStyle>
          <a:p>
            <a:r>
              <a:rPr lang="en-US"/>
              <a:t>Icon</a:t>
            </a:r>
          </a:p>
        </p:txBody>
      </p:sp>
      <p:sp>
        <p:nvSpPr>
          <p:cNvPr id="55" name="Picture Placeholder 5">
            <a:extLst>
              <a:ext uri="{FF2B5EF4-FFF2-40B4-BE49-F238E27FC236}">
                <a16:creationId xmlns:a16="http://schemas.microsoft.com/office/drawing/2014/main" id="{EE4E3B6E-A016-CD4A-8F33-76D805166984}"/>
              </a:ext>
            </a:extLst>
          </p:cNvPr>
          <p:cNvSpPr>
            <a:spLocks noGrp="1"/>
          </p:cNvSpPr>
          <p:nvPr userDrawn="1">
            <p:ph type="pic" sz="quarter" idx="35" hasCustomPrompt="1"/>
          </p:nvPr>
        </p:nvSpPr>
        <p:spPr>
          <a:xfrm>
            <a:off x="5648166" y="1781201"/>
            <a:ext cx="600846" cy="600846"/>
          </a:xfrm>
        </p:spPr>
        <p:txBody>
          <a:bodyPr>
            <a:normAutofit/>
          </a:bodyPr>
          <a:lstStyle>
            <a:lvl1pPr marL="0" indent="0" algn="ctr">
              <a:buNone/>
              <a:defRPr sz="1200"/>
            </a:lvl1pPr>
          </a:lstStyle>
          <a:p>
            <a:r>
              <a:rPr lang="en-US"/>
              <a:t>Icon</a:t>
            </a:r>
          </a:p>
        </p:txBody>
      </p:sp>
      <p:sp>
        <p:nvSpPr>
          <p:cNvPr id="57" name="Picture Placeholder 5">
            <a:extLst>
              <a:ext uri="{FF2B5EF4-FFF2-40B4-BE49-F238E27FC236}">
                <a16:creationId xmlns:a16="http://schemas.microsoft.com/office/drawing/2014/main" id="{C11CEF38-8262-B842-BFBC-F16F1747D524}"/>
              </a:ext>
            </a:extLst>
          </p:cNvPr>
          <p:cNvSpPr>
            <a:spLocks noGrp="1"/>
          </p:cNvSpPr>
          <p:nvPr userDrawn="1">
            <p:ph type="pic" sz="quarter" idx="37" hasCustomPrompt="1"/>
          </p:nvPr>
        </p:nvSpPr>
        <p:spPr>
          <a:xfrm>
            <a:off x="9951371" y="1795641"/>
            <a:ext cx="600846" cy="600846"/>
          </a:xfrm>
        </p:spPr>
        <p:txBody>
          <a:bodyPr>
            <a:normAutofit/>
          </a:bodyPr>
          <a:lstStyle>
            <a:lvl1pPr marL="0" indent="0" algn="ctr">
              <a:buNone/>
              <a:defRPr sz="1200"/>
            </a:lvl1pPr>
          </a:lstStyle>
          <a:p>
            <a:r>
              <a:rPr lang="en-US"/>
              <a:t>Icon</a:t>
            </a:r>
          </a:p>
        </p:txBody>
      </p:sp>
      <p:cxnSp>
        <p:nvCxnSpPr>
          <p:cNvPr id="26" name="Straight Connector 25">
            <a:extLst>
              <a:ext uri="{FF2B5EF4-FFF2-40B4-BE49-F238E27FC236}">
                <a16:creationId xmlns:a16="http://schemas.microsoft.com/office/drawing/2014/main" id="{7F3896D3-ED3D-4B4E-BAB0-3408D27D8F84}"/>
              </a:ext>
            </a:extLst>
          </p:cNvPr>
          <p:cNvCxnSpPr>
            <a:cxnSpLocks/>
          </p:cNvCxnSpPr>
          <p:nvPr userDrawn="1"/>
        </p:nvCxnSpPr>
        <p:spPr>
          <a:xfrm>
            <a:off x="1996698" y="3289515"/>
            <a:ext cx="8198604"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0881049-F4D5-8E46-B633-870EB22E1F7A}"/>
              </a:ext>
            </a:extLst>
          </p:cNvPr>
          <p:cNvSpPr/>
          <p:nvPr userDrawn="1"/>
        </p:nvSpPr>
        <p:spPr>
          <a:xfrm>
            <a:off x="5877469"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29509A9-DED5-9F44-A6D7-714C8330C3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390366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Titly only 2">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userDrawn="1"/>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pic>
        <p:nvPicPr>
          <p:cNvPr id="29" name="Picture 28">
            <a:extLst>
              <a:ext uri="{FF2B5EF4-FFF2-40B4-BE49-F238E27FC236}">
                <a16:creationId xmlns:a16="http://schemas.microsoft.com/office/drawing/2014/main" id="{D29509A9-DED5-9F44-A6D7-714C8330C3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61900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3 column with imag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88A8229-A416-B945-99EF-E62BE7190D6B}"/>
              </a:ext>
            </a:extLst>
          </p:cNvPr>
          <p:cNvSpPr/>
          <p:nvPr userDrawn="1"/>
        </p:nvSpPr>
        <p:spPr>
          <a:xfrm>
            <a:off x="1252727"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08C9CF-EE61-D64F-A706-313B0D157771}"/>
              </a:ext>
            </a:extLst>
          </p:cNvPr>
          <p:cNvSpPr/>
          <p:nvPr userDrawn="1"/>
        </p:nvSpPr>
        <p:spPr>
          <a:xfrm>
            <a:off x="4716150"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F95B2E-4112-0945-B78A-9283F27F2EF0}"/>
              </a:ext>
            </a:extLst>
          </p:cNvPr>
          <p:cNvSpPr/>
          <p:nvPr userDrawn="1"/>
        </p:nvSpPr>
        <p:spPr>
          <a:xfrm>
            <a:off x="8172267"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0C4B9813-2597-C647-B9F4-EB0258A70F7C}"/>
              </a:ext>
            </a:extLst>
          </p:cNvPr>
          <p:cNvSpPr>
            <a:spLocks noGrp="1"/>
          </p:cNvSpPr>
          <p:nvPr>
            <p:ph type="pic" sz="quarter" idx="14"/>
          </p:nvPr>
        </p:nvSpPr>
        <p:spPr>
          <a:xfrm>
            <a:off x="4709620"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22" name="Picture Placeholder 3">
            <a:extLst>
              <a:ext uri="{FF2B5EF4-FFF2-40B4-BE49-F238E27FC236}">
                <a16:creationId xmlns:a16="http://schemas.microsoft.com/office/drawing/2014/main" id="{5E34B2B6-E2C6-1F45-AB57-B4A8742EDD0B}"/>
              </a:ext>
            </a:extLst>
          </p:cNvPr>
          <p:cNvSpPr>
            <a:spLocks noGrp="1"/>
          </p:cNvSpPr>
          <p:nvPr>
            <p:ph type="pic" sz="quarter" idx="15"/>
          </p:nvPr>
        </p:nvSpPr>
        <p:spPr>
          <a:xfrm>
            <a:off x="8163527"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23" name="Picture Placeholder 3">
            <a:extLst>
              <a:ext uri="{FF2B5EF4-FFF2-40B4-BE49-F238E27FC236}">
                <a16:creationId xmlns:a16="http://schemas.microsoft.com/office/drawing/2014/main" id="{33597867-B13F-0143-9A65-9A55D250540B}"/>
              </a:ext>
            </a:extLst>
          </p:cNvPr>
          <p:cNvSpPr>
            <a:spLocks noGrp="1"/>
          </p:cNvSpPr>
          <p:nvPr>
            <p:ph type="pic" sz="quarter" idx="13"/>
          </p:nvPr>
        </p:nvSpPr>
        <p:spPr>
          <a:xfrm>
            <a:off x="1255713"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24" name="Text Placeholder 4">
            <a:extLst>
              <a:ext uri="{FF2B5EF4-FFF2-40B4-BE49-F238E27FC236}">
                <a16:creationId xmlns:a16="http://schemas.microsoft.com/office/drawing/2014/main" id="{AEC9FD3A-462B-EE47-B4AB-9B55BC49AF0B}"/>
              </a:ext>
            </a:extLst>
          </p:cNvPr>
          <p:cNvSpPr>
            <a:spLocks noGrp="1"/>
          </p:cNvSpPr>
          <p:nvPr>
            <p:ph type="body" sz="quarter" idx="23" hasCustomPrompt="1"/>
          </p:nvPr>
        </p:nvSpPr>
        <p:spPr>
          <a:xfrm>
            <a:off x="1253503" y="3865614"/>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5" name="Text Placeholder 4">
            <a:extLst>
              <a:ext uri="{FF2B5EF4-FFF2-40B4-BE49-F238E27FC236}">
                <a16:creationId xmlns:a16="http://schemas.microsoft.com/office/drawing/2014/main" id="{2B25573E-3084-E043-8FF2-42AE1E44AE62}"/>
              </a:ext>
            </a:extLst>
          </p:cNvPr>
          <p:cNvSpPr>
            <a:spLocks noGrp="1"/>
          </p:cNvSpPr>
          <p:nvPr>
            <p:ph type="body" sz="quarter" idx="24" hasCustomPrompt="1"/>
          </p:nvPr>
        </p:nvSpPr>
        <p:spPr>
          <a:xfrm>
            <a:off x="1253503" y="4259153"/>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6" name="Text Placeholder 4">
            <a:extLst>
              <a:ext uri="{FF2B5EF4-FFF2-40B4-BE49-F238E27FC236}">
                <a16:creationId xmlns:a16="http://schemas.microsoft.com/office/drawing/2014/main" id="{8E598C90-8C31-4F44-A5C8-7B689AC6108D}"/>
              </a:ext>
            </a:extLst>
          </p:cNvPr>
          <p:cNvSpPr>
            <a:spLocks noGrp="1"/>
          </p:cNvSpPr>
          <p:nvPr>
            <p:ph type="body" sz="quarter" idx="25" hasCustomPrompt="1"/>
          </p:nvPr>
        </p:nvSpPr>
        <p:spPr>
          <a:xfrm>
            <a:off x="4712889" y="3865614"/>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7" name="Text Placeholder 4">
            <a:extLst>
              <a:ext uri="{FF2B5EF4-FFF2-40B4-BE49-F238E27FC236}">
                <a16:creationId xmlns:a16="http://schemas.microsoft.com/office/drawing/2014/main" id="{74CA8BE6-9310-594C-B416-2298AF87D4E6}"/>
              </a:ext>
            </a:extLst>
          </p:cNvPr>
          <p:cNvSpPr>
            <a:spLocks noGrp="1"/>
          </p:cNvSpPr>
          <p:nvPr>
            <p:ph type="body" sz="quarter" idx="26" hasCustomPrompt="1"/>
          </p:nvPr>
        </p:nvSpPr>
        <p:spPr>
          <a:xfrm>
            <a:off x="4712889" y="4259153"/>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8" name="Text Placeholder 4">
            <a:extLst>
              <a:ext uri="{FF2B5EF4-FFF2-40B4-BE49-F238E27FC236}">
                <a16:creationId xmlns:a16="http://schemas.microsoft.com/office/drawing/2014/main" id="{287CEC6B-9207-B146-B271-2859DBDEA2D8}"/>
              </a:ext>
            </a:extLst>
          </p:cNvPr>
          <p:cNvSpPr>
            <a:spLocks noGrp="1"/>
          </p:cNvSpPr>
          <p:nvPr>
            <p:ph type="body" sz="quarter" idx="27" hasCustomPrompt="1"/>
          </p:nvPr>
        </p:nvSpPr>
        <p:spPr>
          <a:xfrm>
            <a:off x="8163527" y="3868176"/>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9" name="Text Placeholder 4">
            <a:extLst>
              <a:ext uri="{FF2B5EF4-FFF2-40B4-BE49-F238E27FC236}">
                <a16:creationId xmlns:a16="http://schemas.microsoft.com/office/drawing/2014/main" id="{E0098A3E-BAB3-5E4A-9EA2-F0C934659086}"/>
              </a:ext>
            </a:extLst>
          </p:cNvPr>
          <p:cNvSpPr>
            <a:spLocks noGrp="1"/>
          </p:cNvSpPr>
          <p:nvPr>
            <p:ph type="body" sz="quarter" idx="28" hasCustomPrompt="1"/>
          </p:nvPr>
        </p:nvSpPr>
        <p:spPr>
          <a:xfrm>
            <a:off x="8163527" y="4261715"/>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pic>
        <p:nvPicPr>
          <p:cNvPr id="19" name="Picture 18">
            <a:extLst>
              <a:ext uri="{FF2B5EF4-FFF2-40B4-BE49-F238E27FC236}">
                <a16:creationId xmlns:a16="http://schemas.microsoft.com/office/drawing/2014/main" id="{FD11BC14-EA72-034B-B2D6-728E12266DF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54599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3 column 2">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F1481B15-7EC7-6F4A-B2A5-B009A4258874}"/>
              </a:ext>
            </a:extLst>
          </p:cNvPr>
          <p:cNvSpPr>
            <a:spLocks noGrp="1"/>
          </p:cNvSpPr>
          <p:nvPr>
            <p:ph type="pic" sz="quarter" idx="14"/>
          </p:nvPr>
        </p:nvSpPr>
        <p:spPr>
          <a:xfrm>
            <a:off x="4709620"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18" name="Picture Placeholder 3">
            <a:extLst>
              <a:ext uri="{FF2B5EF4-FFF2-40B4-BE49-F238E27FC236}">
                <a16:creationId xmlns:a16="http://schemas.microsoft.com/office/drawing/2014/main" id="{AC282AC2-BECF-2543-8629-470F64719AC0}"/>
              </a:ext>
            </a:extLst>
          </p:cNvPr>
          <p:cNvSpPr>
            <a:spLocks noGrp="1"/>
          </p:cNvSpPr>
          <p:nvPr>
            <p:ph type="pic" sz="quarter" idx="15"/>
          </p:nvPr>
        </p:nvSpPr>
        <p:spPr>
          <a:xfrm>
            <a:off x="8163527"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4" name="Picture Placeholder 3">
            <a:extLst>
              <a:ext uri="{FF2B5EF4-FFF2-40B4-BE49-F238E27FC236}">
                <a16:creationId xmlns:a16="http://schemas.microsoft.com/office/drawing/2014/main" id="{9116AEF1-4F06-D84D-B613-54F8E79DF4B8}"/>
              </a:ext>
            </a:extLst>
          </p:cNvPr>
          <p:cNvSpPr>
            <a:spLocks noGrp="1"/>
          </p:cNvSpPr>
          <p:nvPr>
            <p:ph type="pic" sz="quarter" idx="13"/>
          </p:nvPr>
        </p:nvSpPr>
        <p:spPr>
          <a:xfrm>
            <a:off x="1255713"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2" name="Rectangle 21">
            <a:extLst>
              <a:ext uri="{FF2B5EF4-FFF2-40B4-BE49-F238E27FC236}">
                <a16:creationId xmlns:a16="http://schemas.microsoft.com/office/drawing/2014/main" id="{2D4AFCDF-11EB-F047-9AD0-F5FACA0249C6}"/>
              </a:ext>
            </a:extLst>
          </p:cNvPr>
          <p:cNvSpPr/>
          <p:nvPr userDrawn="1"/>
        </p:nvSpPr>
        <p:spPr>
          <a:xfrm>
            <a:off x="-5311" y="6730048"/>
            <a:ext cx="12200696" cy="12795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4">
            <a:extLst>
              <a:ext uri="{FF2B5EF4-FFF2-40B4-BE49-F238E27FC236}">
                <a16:creationId xmlns:a16="http://schemas.microsoft.com/office/drawing/2014/main" id="{71C16221-F2AB-8947-9C9C-F9FAFCC55B11}"/>
              </a:ext>
            </a:extLst>
          </p:cNvPr>
          <p:cNvSpPr>
            <a:spLocks noGrp="1"/>
          </p:cNvSpPr>
          <p:nvPr>
            <p:ph type="body" sz="quarter" idx="23" hasCustomPrompt="1"/>
          </p:nvPr>
        </p:nvSpPr>
        <p:spPr>
          <a:xfrm>
            <a:off x="1253503" y="386561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4" name="Text Placeholder 4">
            <a:extLst>
              <a:ext uri="{FF2B5EF4-FFF2-40B4-BE49-F238E27FC236}">
                <a16:creationId xmlns:a16="http://schemas.microsoft.com/office/drawing/2014/main" id="{A77A14F6-C2A2-A040-A584-9CC7A617B0A8}"/>
              </a:ext>
            </a:extLst>
          </p:cNvPr>
          <p:cNvSpPr>
            <a:spLocks noGrp="1"/>
          </p:cNvSpPr>
          <p:nvPr>
            <p:ph type="body" sz="quarter" idx="24" hasCustomPrompt="1"/>
          </p:nvPr>
        </p:nvSpPr>
        <p:spPr>
          <a:xfrm>
            <a:off x="1253503" y="4259153"/>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5" name="Text Placeholder 4">
            <a:extLst>
              <a:ext uri="{FF2B5EF4-FFF2-40B4-BE49-F238E27FC236}">
                <a16:creationId xmlns:a16="http://schemas.microsoft.com/office/drawing/2014/main" id="{8FF4944D-DFC8-9D49-9D8E-01BB990BFF59}"/>
              </a:ext>
            </a:extLst>
          </p:cNvPr>
          <p:cNvSpPr>
            <a:spLocks noGrp="1"/>
          </p:cNvSpPr>
          <p:nvPr>
            <p:ph type="body" sz="quarter" idx="25" hasCustomPrompt="1"/>
          </p:nvPr>
        </p:nvSpPr>
        <p:spPr>
          <a:xfrm>
            <a:off x="4712889" y="386561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6" name="Text Placeholder 4">
            <a:extLst>
              <a:ext uri="{FF2B5EF4-FFF2-40B4-BE49-F238E27FC236}">
                <a16:creationId xmlns:a16="http://schemas.microsoft.com/office/drawing/2014/main" id="{CB6B715E-4D8E-7F4E-9CCB-1F1C1A710B4E}"/>
              </a:ext>
            </a:extLst>
          </p:cNvPr>
          <p:cNvSpPr>
            <a:spLocks noGrp="1"/>
          </p:cNvSpPr>
          <p:nvPr>
            <p:ph type="body" sz="quarter" idx="26" hasCustomPrompt="1"/>
          </p:nvPr>
        </p:nvSpPr>
        <p:spPr>
          <a:xfrm>
            <a:off x="4712889" y="4259153"/>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7" name="Text Placeholder 4">
            <a:extLst>
              <a:ext uri="{FF2B5EF4-FFF2-40B4-BE49-F238E27FC236}">
                <a16:creationId xmlns:a16="http://schemas.microsoft.com/office/drawing/2014/main" id="{9D420648-26E5-F541-A606-C26A851D5761}"/>
              </a:ext>
            </a:extLst>
          </p:cNvPr>
          <p:cNvSpPr>
            <a:spLocks noGrp="1"/>
          </p:cNvSpPr>
          <p:nvPr>
            <p:ph type="body" sz="quarter" idx="27" hasCustomPrompt="1"/>
          </p:nvPr>
        </p:nvSpPr>
        <p:spPr>
          <a:xfrm>
            <a:off x="8163527" y="3868176"/>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8" name="Text Placeholder 4">
            <a:extLst>
              <a:ext uri="{FF2B5EF4-FFF2-40B4-BE49-F238E27FC236}">
                <a16:creationId xmlns:a16="http://schemas.microsoft.com/office/drawing/2014/main" id="{5A0F8829-CED3-BF41-AE62-5ECCE0D8837D}"/>
              </a:ext>
            </a:extLst>
          </p:cNvPr>
          <p:cNvSpPr>
            <a:spLocks noGrp="1"/>
          </p:cNvSpPr>
          <p:nvPr>
            <p:ph type="body" sz="quarter" idx="28" hasCustomPrompt="1"/>
          </p:nvPr>
        </p:nvSpPr>
        <p:spPr>
          <a:xfrm>
            <a:off x="8163527" y="4261715"/>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pic>
        <p:nvPicPr>
          <p:cNvPr id="14" name="Picture 13">
            <a:extLst>
              <a:ext uri="{FF2B5EF4-FFF2-40B4-BE49-F238E27FC236}">
                <a16:creationId xmlns:a16="http://schemas.microsoft.com/office/drawing/2014/main" id="{A4B3CEE7-0A9D-F549-B296-70ACC86C065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66441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Testimonials">
    <p:spTree>
      <p:nvGrpSpPr>
        <p:cNvPr id="1" name=""/>
        <p:cNvGrpSpPr/>
        <p:nvPr/>
      </p:nvGrpSpPr>
      <p:grpSpPr>
        <a:xfrm>
          <a:off x="0" y="0"/>
          <a:ext cx="0" cy="0"/>
          <a:chOff x="0" y="0"/>
          <a:chExt cx="0" cy="0"/>
        </a:xfrm>
      </p:grpSpPr>
      <p:pic>
        <p:nvPicPr>
          <p:cNvPr id="16" name="Picture Placeholder 11">
            <a:extLst>
              <a:ext uri="{FF2B5EF4-FFF2-40B4-BE49-F238E27FC236}">
                <a16:creationId xmlns:a16="http://schemas.microsoft.com/office/drawing/2014/main" id="{95E6EC09-41E6-8D41-A0B0-713F733367EA}"/>
              </a:ext>
            </a:extLst>
          </p:cNvPr>
          <p:cNvPicPr>
            <a:picLocks noChangeAspect="1"/>
          </p:cNvPicPr>
          <p:nvPr userDrawn="1"/>
        </p:nvPicPr>
        <p:blipFill>
          <a:blip r:embed="rId2"/>
          <a:srcRect/>
          <a:stretch/>
        </p:blipFill>
        <p:spPr>
          <a:xfrm>
            <a:off x="4070350" y="0"/>
            <a:ext cx="4051300" cy="3429000"/>
          </a:xfrm>
          <a:prstGeom prst="rect">
            <a:avLst/>
          </a:prstGeom>
        </p:spPr>
      </p:pic>
      <p:pic>
        <p:nvPicPr>
          <p:cNvPr id="17" name="Picture Placeholder 13">
            <a:extLst>
              <a:ext uri="{FF2B5EF4-FFF2-40B4-BE49-F238E27FC236}">
                <a16:creationId xmlns:a16="http://schemas.microsoft.com/office/drawing/2014/main" id="{776E242E-7B30-F049-B4AF-BE3EB04A20A0}"/>
              </a:ext>
            </a:extLst>
          </p:cNvPr>
          <p:cNvPicPr>
            <a:picLocks noChangeAspect="1"/>
          </p:cNvPicPr>
          <p:nvPr userDrawn="1"/>
        </p:nvPicPr>
        <p:blipFill>
          <a:blip r:embed="rId3"/>
          <a:srcRect/>
          <a:stretch/>
        </p:blipFill>
        <p:spPr>
          <a:xfrm>
            <a:off x="4318" y="3429000"/>
            <a:ext cx="4051300" cy="3429000"/>
          </a:xfrm>
          <a:prstGeom prst="rect">
            <a:avLst/>
          </a:prstGeom>
        </p:spPr>
      </p:pic>
      <p:pic>
        <p:nvPicPr>
          <p:cNvPr id="18" name="Picture Placeholder 15">
            <a:extLst>
              <a:ext uri="{FF2B5EF4-FFF2-40B4-BE49-F238E27FC236}">
                <a16:creationId xmlns:a16="http://schemas.microsoft.com/office/drawing/2014/main" id="{3BB6790A-DD53-AC4E-BCAF-F7C5E4D0DDAE}"/>
              </a:ext>
            </a:extLst>
          </p:cNvPr>
          <p:cNvPicPr>
            <a:picLocks noChangeAspect="1"/>
          </p:cNvPicPr>
          <p:nvPr userDrawn="1"/>
        </p:nvPicPr>
        <p:blipFill>
          <a:blip r:embed="rId4"/>
          <a:srcRect/>
          <a:stretch/>
        </p:blipFill>
        <p:spPr>
          <a:xfrm>
            <a:off x="8121650" y="3429000"/>
            <a:ext cx="4051300" cy="3429000"/>
          </a:xfrm>
          <a:prstGeom prst="rect">
            <a:avLst/>
          </a:prstGeom>
        </p:spPr>
      </p:pic>
      <p:sp>
        <p:nvSpPr>
          <p:cNvPr id="5" name="Text Placeholder 4">
            <a:extLst>
              <a:ext uri="{FF2B5EF4-FFF2-40B4-BE49-F238E27FC236}">
                <a16:creationId xmlns:a16="http://schemas.microsoft.com/office/drawing/2014/main" id="{ECFDABD7-4D5D-3047-A3A5-BF055627775D}"/>
              </a:ext>
            </a:extLst>
          </p:cNvPr>
          <p:cNvSpPr>
            <a:spLocks noGrp="1"/>
          </p:cNvSpPr>
          <p:nvPr>
            <p:ph type="body" sz="quarter" idx="23" hasCustomPrompt="1"/>
          </p:nvPr>
        </p:nvSpPr>
        <p:spPr>
          <a:xfrm>
            <a:off x="223838" y="707591"/>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34" name="Text Placeholder 4">
            <a:extLst>
              <a:ext uri="{FF2B5EF4-FFF2-40B4-BE49-F238E27FC236}">
                <a16:creationId xmlns:a16="http://schemas.microsoft.com/office/drawing/2014/main" id="{8560B3AB-972D-224C-B7C6-5AC1EAE9BD3F}"/>
              </a:ext>
            </a:extLst>
          </p:cNvPr>
          <p:cNvSpPr>
            <a:spLocks noGrp="1"/>
          </p:cNvSpPr>
          <p:nvPr>
            <p:ph type="body" sz="quarter" idx="24" hasCustomPrompt="1"/>
          </p:nvPr>
        </p:nvSpPr>
        <p:spPr>
          <a:xfrm>
            <a:off x="223838" y="1101130"/>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36" name="Text Placeholder 4">
            <a:extLst>
              <a:ext uri="{FF2B5EF4-FFF2-40B4-BE49-F238E27FC236}">
                <a16:creationId xmlns:a16="http://schemas.microsoft.com/office/drawing/2014/main" id="{00360D3B-D4BF-794A-96DD-C86A14B4629C}"/>
              </a:ext>
            </a:extLst>
          </p:cNvPr>
          <p:cNvSpPr>
            <a:spLocks noGrp="1"/>
          </p:cNvSpPr>
          <p:nvPr>
            <p:ph type="body" sz="quarter" idx="25" hasCustomPrompt="1"/>
          </p:nvPr>
        </p:nvSpPr>
        <p:spPr>
          <a:xfrm>
            <a:off x="223838" y="1703016"/>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sp>
        <p:nvSpPr>
          <p:cNvPr id="39" name="Text Placeholder 4">
            <a:extLst>
              <a:ext uri="{FF2B5EF4-FFF2-40B4-BE49-F238E27FC236}">
                <a16:creationId xmlns:a16="http://schemas.microsoft.com/office/drawing/2014/main" id="{28435FF6-03D5-DA49-97E2-2AF4D0CD2B94}"/>
              </a:ext>
            </a:extLst>
          </p:cNvPr>
          <p:cNvSpPr>
            <a:spLocks noGrp="1"/>
          </p:cNvSpPr>
          <p:nvPr>
            <p:ph type="body" sz="quarter" idx="26" hasCustomPrompt="1"/>
          </p:nvPr>
        </p:nvSpPr>
        <p:spPr>
          <a:xfrm>
            <a:off x="8314542" y="707591"/>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40" name="Text Placeholder 4">
            <a:extLst>
              <a:ext uri="{FF2B5EF4-FFF2-40B4-BE49-F238E27FC236}">
                <a16:creationId xmlns:a16="http://schemas.microsoft.com/office/drawing/2014/main" id="{71112AAB-2E36-1644-8533-5ABEF19F5BB0}"/>
              </a:ext>
            </a:extLst>
          </p:cNvPr>
          <p:cNvSpPr>
            <a:spLocks noGrp="1"/>
          </p:cNvSpPr>
          <p:nvPr>
            <p:ph type="body" sz="quarter" idx="27" hasCustomPrompt="1"/>
          </p:nvPr>
        </p:nvSpPr>
        <p:spPr>
          <a:xfrm>
            <a:off x="8314542" y="1101130"/>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41" name="Text Placeholder 4">
            <a:extLst>
              <a:ext uri="{FF2B5EF4-FFF2-40B4-BE49-F238E27FC236}">
                <a16:creationId xmlns:a16="http://schemas.microsoft.com/office/drawing/2014/main" id="{4129BB3E-3AD6-5A49-BCA3-90B77E453D22}"/>
              </a:ext>
            </a:extLst>
          </p:cNvPr>
          <p:cNvSpPr>
            <a:spLocks noGrp="1"/>
          </p:cNvSpPr>
          <p:nvPr>
            <p:ph type="body" sz="quarter" idx="28" hasCustomPrompt="1"/>
          </p:nvPr>
        </p:nvSpPr>
        <p:spPr>
          <a:xfrm>
            <a:off x="8314542" y="1703016"/>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sp>
        <p:nvSpPr>
          <p:cNvPr id="43" name="Text Placeholder 4">
            <a:extLst>
              <a:ext uri="{FF2B5EF4-FFF2-40B4-BE49-F238E27FC236}">
                <a16:creationId xmlns:a16="http://schemas.microsoft.com/office/drawing/2014/main" id="{16F141B6-CD00-DA47-B4E7-87837ED135C1}"/>
              </a:ext>
            </a:extLst>
          </p:cNvPr>
          <p:cNvSpPr>
            <a:spLocks noGrp="1"/>
          </p:cNvSpPr>
          <p:nvPr>
            <p:ph type="body" sz="quarter" idx="29" hasCustomPrompt="1"/>
          </p:nvPr>
        </p:nvSpPr>
        <p:spPr>
          <a:xfrm>
            <a:off x="4282853" y="4037657"/>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44" name="Text Placeholder 4">
            <a:extLst>
              <a:ext uri="{FF2B5EF4-FFF2-40B4-BE49-F238E27FC236}">
                <a16:creationId xmlns:a16="http://schemas.microsoft.com/office/drawing/2014/main" id="{D378C33B-3528-5E4E-B3D6-BD5EC43B6ED9}"/>
              </a:ext>
            </a:extLst>
          </p:cNvPr>
          <p:cNvSpPr>
            <a:spLocks noGrp="1"/>
          </p:cNvSpPr>
          <p:nvPr>
            <p:ph type="body" sz="quarter" idx="30" hasCustomPrompt="1"/>
          </p:nvPr>
        </p:nvSpPr>
        <p:spPr>
          <a:xfrm>
            <a:off x="4282853" y="4431196"/>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45" name="Text Placeholder 4">
            <a:extLst>
              <a:ext uri="{FF2B5EF4-FFF2-40B4-BE49-F238E27FC236}">
                <a16:creationId xmlns:a16="http://schemas.microsoft.com/office/drawing/2014/main" id="{72CFD8C0-078E-EA44-BF04-F2426099F5C1}"/>
              </a:ext>
            </a:extLst>
          </p:cNvPr>
          <p:cNvSpPr>
            <a:spLocks noGrp="1"/>
          </p:cNvSpPr>
          <p:nvPr>
            <p:ph type="body" sz="quarter" idx="31" hasCustomPrompt="1"/>
          </p:nvPr>
        </p:nvSpPr>
        <p:spPr>
          <a:xfrm>
            <a:off x="4282853" y="5033082"/>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cxnSp>
        <p:nvCxnSpPr>
          <p:cNvPr id="10" name="Straight Connector 9">
            <a:extLst>
              <a:ext uri="{FF2B5EF4-FFF2-40B4-BE49-F238E27FC236}">
                <a16:creationId xmlns:a16="http://schemas.microsoft.com/office/drawing/2014/main" id="{DC651991-C132-A241-8249-A2070C20D2D2}"/>
              </a:ext>
            </a:extLst>
          </p:cNvPr>
          <p:cNvCxnSpPr>
            <a:cxnSpLocks/>
          </p:cNvCxnSpPr>
          <p:nvPr userDrawn="1"/>
        </p:nvCxnSpPr>
        <p:spPr>
          <a:xfrm>
            <a:off x="1736489" y="1574157"/>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334967E-FA1A-D64D-AE12-CAEA940B3C7A}"/>
              </a:ext>
            </a:extLst>
          </p:cNvPr>
          <p:cNvCxnSpPr>
            <a:cxnSpLocks/>
          </p:cNvCxnSpPr>
          <p:nvPr userDrawn="1"/>
        </p:nvCxnSpPr>
        <p:spPr>
          <a:xfrm>
            <a:off x="9827193" y="1597306"/>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A382102-02A2-F742-BF5B-562AEB468041}"/>
              </a:ext>
            </a:extLst>
          </p:cNvPr>
          <p:cNvCxnSpPr>
            <a:cxnSpLocks/>
          </p:cNvCxnSpPr>
          <p:nvPr userDrawn="1"/>
        </p:nvCxnSpPr>
        <p:spPr>
          <a:xfrm>
            <a:off x="5876368" y="4919241"/>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2D14314-CF68-5F4E-954B-916C4FAE7239}"/>
              </a:ext>
            </a:extLst>
          </p:cNvPr>
          <p:cNvSpPr/>
          <p:nvPr userDrawn="1"/>
        </p:nvSpPr>
        <p:spPr>
          <a:xfrm>
            <a:off x="-40958" y="6788552"/>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4F15D77-4929-ED4B-B285-1D643A8AA75E}"/>
              </a:ext>
            </a:extLst>
          </p:cNvPr>
          <p:cNvSpPr/>
          <p:nvPr userDrawn="1"/>
        </p:nvSpPr>
        <p:spPr>
          <a:xfrm>
            <a:off x="4055618" y="3343175"/>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AFC5676-F5A6-C540-8A27-2A7940B7AE9D}"/>
              </a:ext>
            </a:extLst>
          </p:cNvPr>
          <p:cNvSpPr/>
          <p:nvPr userDrawn="1"/>
        </p:nvSpPr>
        <p:spPr>
          <a:xfrm>
            <a:off x="8136382" y="6803020"/>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538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9E9507-3CE7-4248-BD33-4B6D499CFF3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ext Placeholder 12">
            <a:extLst>
              <a:ext uri="{FF2B5EF4-FFF2-40B4-BE49-F238E27FC236}">
                <a16:creationId xmlns:a16="http://schemas.microsoft.com/office/drawing/2014/main" id="{0AB0713A-C93D-9944-89CB-D82B57B927E6}"/>
              </a:ext>
            </a:extLst>
          </p:cNvPr>
          <p:cNvSpPr>
            <a:spLocks noGrp="1"/>
          </p:cNvSpPr>
          <p:nvPr>
            <p:ph type="body" sz="quarter" idx="10" hasCustomPrompt="1"/>
          </p:nvPr>
        </p:nvSpPr>
        <p:spPr>
          <a:xfrm>
            <a:off x="1282023" y="2487685"/>
            <a:ext cx="9627954" cy="1370666"/>
          </a:xfrm>
        </p:spPr>
        <p:txBody>
          <a:bodyPr>
            <a:normAutofit/>
          </a:bodyPr>
          <a:lstStyle>
            <a:lvl1pPr marL="0" indent="0" algn="ctr">
              <a:buNone/>
              <a:defRPr sz="5500" b="1" i="0">
                <a:solidFill>
                  <a:srgbClr val="FF8E00"/>
                </a:solidFill>
                <a:latin typeface="Arial" panose="020B0604020202020204" pitchFamily="34" charset="0"/>
                <a:cs typeface="Arial" panose="020B0604020202020204" pitchFamily="34" charset="0"/>
              </a:defRPr>
            </a:lvl1pPr>
          </a:lstStyle>
          <a:p>
            <a:pPr lvl="0"/>
            <a:r>
              <a:rPr lang="en-US"/>
              <a:t>Thank you</a:t>
            </a:r>
          </a:p>
        </p:txBody>
      </p:sp>
      <p:pic>
        <p:nvPicPr>
          <p:cNvPr id="12" name="Picture 11">
            <a:extLst>
              <a:ext uri="{FF2B5EF4-FFF2-40B4-BE49-F238E27FC236}">
                <a16:creationId xmlns:a16="http://schemas.microsoft.com/office/drawing/2014/main" id="{BC633160-1107-D143-9F7F-29899547B1B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96780" y="4130140"/>
            <a:ext cx="1798438" cy="619462"/>
          </a:xfrm>
          <a:prstGeom prst="rect">
            <a:avLst/>
          </a:prstGeom>
        </p:spPr>
      </p:pic>
    </p:spTree>
    <p:extLst>
      <p:ext uri="{BB962C8B-B14F-4D97-AF65-F5344CB8AC3E}">
        <p14:creationId xmlns:p14="http://schemas.microsoft.com/office/powerpoint/2010/main" val="199053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AB9380-E128-4FF7-894E-99C44FC5B490}" type="datetime1">
              <a:rPr lang="en-US" smtClean="0"/>
              <a:t>11/4/2025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461633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userDrawn="1"/>
        </p:nvSpPr>
        <p:spPr>
          <a:xfrm>
            <a:off x="0" y="0"/>
            <a:ext cx="12192000" cy="68580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358552" y="1674438"/>
            <a:ext cx="2068940" cy="8298180"/>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t="60187" r="54590"/>
          <a:stretch/>
        </p:blipFill>
        <p:spPr>
          <a:xfrm rot="5400000">
            <a:off x="9505631" y="4171632"/>
            <a:ext cx="2068940" cy="3303797"/>
          </a:xfrm>
          <a:prstGeom prst="rect">
            <a:avLst/>
          </a:prstGeom>
        </p:spPr>
      </p:pic>
      <p:sp>
        <p:nvSpPr>
          <p:cNvPr id="6" name="Picture Placeholder 5">
            <a:extLst>
              <a:ext uri="{FF2B5EF4-FFF2-40B4-BE49-F238E27FC236}">
                <a16:creationId xmlns:a16="http://schemas.microsoft.com/office/drawing/2014/main" id="{3D489C62-C953-F549-AF39-16B4FA1E72DD}"/>
              </a:ext>
            </a:extLst>
          </p:cNvPr>
          <p:cNvSpPr>
            <a:spLocks noGrp="1"/>
          </p:cNvSpPr>
          <p:nvPr userDrawn="1">
            <p:ph type="pic" sz="quarter" idx="11" hasCustomPrompt="1"/>
          </p:nvPr>
        </p:nvSpPr>
        <p:spPr>
          <a:xfrm>
            <a:off x="910532" y="2086657"/>
            <a:ext cx="1798438" cy="908212"/>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3474395" y="785643"/>
            <a:ext cx="6517330" cy="3306431"/>
          </a:xfrm>
        </p:spPr>
        <p:txBody>
          <a:bodyPr anchor="t">
            <a:normAutofit/>
          </a:bodyPr>
          <a:lstStyle>
            <a:lvl1pPr marL="0" indent="0">
              <a:buNone/>
              <a:defRPr sz="48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3474394" y="4164309"/>
            <a:ext cx="6517332" cy="810014"/>
          </a:xfrm>
        </p:spPr>
        <p:txBody>
          <a:bodyPr anchor="t">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userDrawn="1">
            <p:ph type="body" sz="quarter" idx="23" hasCustomPrompt="1"/>
          </p:nvPr>
        </p:nvSpPr>
        <p:spPr>
          <a:xfrm>
            <a:off x="3474393" y="5726190"/>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userDrawn="1">
            <p:ph type="body" sz="quarter" idx="24" hasCustomPrompt="1"/>
          </p:nvPr>
        </p:nvSpPr>
        <p:spPr>
          <a:xfrm>
            <a:off x="5163633" y="5726190"/>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userDrawn="1">
            <p:ph type="body" sz="quarter" idx="25" hasCustomPrompt="1"/>
          </p:nvPr>
        </p:nvSpPr>
        <p:spPr>
          <a:xfrm>
            <a:off x="6852873" y="5726189"/>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userDrawn="1">
            <p:ph type="body" sz="quarter" idx="26" hasCustomPrompt="1"/>
          </p:nvPr>
        </p:nvSpPr>
        <p:spPr>
          <a:xfrm>
            <a:off x="8542112" y="5726189"/>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Four</a:t>
            </a:r>
          </a:p>
        </p:txBody>
      </p:sp>
      <p:sp>
        <p:nvSpPr>
          <p:cNvPr id="15" name="Rectangle 14">
            <a:extLst>
              <a:ext uri="{FF2B5EF4-FFF2-40B4-BE49-F238E27FC236}">
                <a16:creationId xmlns:a16="http://schemas.microsoft.com/office/drawing/2014/main" id="{3C35B026-3D59-F34E-98E2-3BC8114E9E8B}"/>
              </a:ext>
            </a:extLst>
          </p:cNvPr>
          <p:cNvSpPr/>
          <p:nvPr userDrawn="1"/>
        </p:nvSpPr>
        <p:spPr>
          <a:xfrm>
            <a:off x="12123801" y="0"/>
            <a:ext cx="64008" cy="1719072"/>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userDrawn="1"/>
        </p:nvSpPr>
        <p:spPr>
          <a:xfrm>
            <a:off x="12125325" y="1714500"/>
            <a:ext cx="66674" cy="17145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userDrawn="1"/>
        </p:nvSpPr>
        <p:spPr>
          <a:xfrm>
            <a:off x="12125325" y="3429000"/>
            <a:ext cx="66674" cy="17145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userDrawn="1"/>
        </p:nvSpPr>
        <p:spPr>
          <a:xfrm>
            <a:off x="12125325" y="5143500"/>
            <a:ext cx="66674" cy="17145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047BDCFF-DA45-3540-841F-F11102287CE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0532" y="885912"/>
            <a:ext cx="1816625" cy="665219"/>
          </a:xfrm>
          <a:prstGeom prst="rect">
            <a:avLst/>
          </a:prstGeom>
        </p:spPr>
      </p:pic>
      <p:sp>
        <p:nvSpPr>
          <p:cNvPr id="26" name="Rectangle 25">
            <a:extLst>
              <a:ext uri="{FF2B5EF4-FFF2-40B4-BE49-F238E27FC236}">
                <a16:creationId xmlns:a16="http://schemas.microsoft.com/office/drawing/2014/main" id="{15B7CC74-E6C9-9F41-A80A-4DF89867B8AA}"/>
              </a:ext>
            </a:extLst>
          </p:cNvPr>
          <p:cNvSpPr/>
          <p:nvPr userDrawn="1"/>
        </p:nvSpPr>
        <p:spPr>
          <a:xfrm>
            <a:off x="3181350" y="518610"/>
            <a:ext cx="8434009" cy="4533304"/>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81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00">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11/4/2025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00">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11/4/2025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bg1"/>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11/4/2025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11/4/2025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bg1"/>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11/4/2025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400">
                <a:solidFill>
                  <a:schemeClr val="bg1"/>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11/4/2025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9"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tx1">
                    <a:tint val="75000"/>
                  </a:schemeClr>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11/4/2025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tx1">
                    <a:tint val="75000"/>
                  </a:schemeClr>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11/4/2025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11/4/2025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11/4/2025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1 and 2">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userDrawn="1"/>
        </p:nvSpPr>
        <p:spPr>
          <a:xfrm>
            <a:off x="0" y="0"/>
            <a:ext cx="12192000" cy="6860138"/>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553089" y="2164099"/>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32" name="Rectangle 31">
            <a:extLst>
              <a:ext uri="{FF2B5EF4-FFF2-40B4-BE49-F238E27FC236}">
                <a16:creationId xmlns:a16="http://schemas.microsoft.com/office/drawing/2014/main" id="{E1F10A0D-56F7-274F-989D-ED6596A4FEF9}"/>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0" y="1655805"/>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8237564" y="1655805"/>
            <a:ext cx="3959104" cy="430015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553089" y="2797988"/>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553089" y="3431877"/>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553089" y="4065766"/>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userDrawn="1"/>
        </p:nvCxnSpPr>
        <p:spPr>
          <a:xfrm>
            <a:off x="553089" y="4699655"/>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userDrawn="1"/>
        </p:nvCxnSpPr>
        <p:spPr>
          <a:xfrm>
            <a:off x="553089" y="5333544"/>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userDrawn="1"/>
        </p:nvCxnSpPr>
        <p:spPr>
          <a:xfrm>
            <a:off x="553089" y="5967433"/>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8237538" y="1655763"/>
            <a:ext cx="3954462" cy="4297362"/>
          </a:xfrm>
        </p:spPr>
        <p:txBody>
          <a:bodyPr/>
          <a:lstStyle>
            <a:lvl1pPr marL="0" indent="0">
              <a:buNone/>
              <a:defRPr>
                <a:solidFill>
                  <a:srgbClr val="008AD9"/>
                </a:solidFill>
              </a:defRPr>
            </a:lvl1pPr>
          </a:lstStyle>
          <a:p>
            <a:endParaRPr lang="en-US"/>
          </a:p>
        </p:txBody>
      </p:sp>
    </p:spTree>
    <p:extLst>
      <p:ext uri="{BB962C8B-B14F-4D97-AF65-F5344CB8AC3E}">
        <p14:creationId xmlns:p14="http://schemas.microsoft.com/office/powerpoint/2010/main" val="96494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11/4/2025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11/4/2025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11/4/2025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2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2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11/4/2025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11/4/2025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11/4/2025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400" b="1">
                <a:latin typeface="+mj-lt"/>
              </a:defRPr>
            </a:lvl1pPr>
            <a:lvl2pPr marL="448267" indent="0">
              <a:buNone/>
              <a:defRPr sz="2000" b="1"/>
            </a:lvl2pPr>
            <a:lvl3pPr marL="896533" indent="0">
              <a:buNone/>
              <a:defRPr sz="1800" b="1"/>
            </a:lvl3pPr>
            <a:lvl4pPr marL="1344800" indent="0">
              <a:buNone/>
              <a:defRPr sz="1600" b="1"/>
            </a:lvl4pPr>
            <a:lvl5pPr marL="1793067" indent="0">
              <a:buNone/>
              <a:defRPr sz="1600" b="1"/>
            </a:lvl5pPr>
            <a:lvl6pPr marL="2241334" indent="0">
              <a:buNone/>
              <a:defRPr sz="1600" b="1"/>
            </a:lvl6pPr>
            <a:lvl7pPr marL="2689600" indent="0">
              <a:buNone/>
              <a:defRPr sz="1600" b="1"/>
            </a:lvl7pPr>
            <a:lvl8pPr marL="3137867" indent="0">
              <a:buNone/>
              <a:defRPr sz="1600" b="1"/>
            </a:lvl8pPr>
            <a:lvl9pPr marL="3586133" indent="0">
              <a:buNone/>
              <a:defRPr sz="1600"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400" b="1">
                <a:latin typeface="+mj-lt"/>
              </a:defRPr>
            </a:lvl1pPr>
            <a:lvl2pPr marL="448267" indent="0">
              <a:buNone/>
              <a:defRPr sz="2000" b="1"/>
            </a:lvl2pPr>
            <a:lvl3pPr marL="896533" indent="0">
              <a:buNone/>
              <a:defRPr sz="1800" b="1"/>
            </a:lvl3pPr>
            <a:lvl4pPr marL="1344800" indent="0">
              <a:buNone/>
              <a:defRPr sz="1600" b="1"/>
            </a:lvl4pPr>
            <a:lvl5pPr marL="1793067" indent="0">
              <a:buNone/>
              <a:defRPr sz="1600" b="1"/>
            </a:lvl5pPr>
            <a:lvl6pPr marL="2241334" indent="0">
              <a:buNone/>
              <a:defRPr sz="1600" b="1"/>
            </a:lvl6pPr>
            <a:lvl7pPr marL="2689600" indent="0">
              <a:buNone/>
              <a:defRPr sz="1600" b="1"/>
            </a:lvl7pPr>
            <a:lvl8pPr marL="3137867" indent="0">
              <a:buNone/>
              <a:defRPr sz="1600" b="1"/>
            </a:lvl8pPr>
            <a:lvl9pPr marL="3586133" indent="0">
              <a:buNone/>
              <a:defRPr sz="1600"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11/4/2025</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11/4/2025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0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800">
                <a:solidFill>
                  <a:srgbClr val="E45A1E"/>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11/4/2025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11/4/2025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AE69E9A-416C-CB47-AB81-7FDCC71C25B7}"/>
              </a:ext>
            </a:extLst>
          </p:cNvPr>
          <p:cNvSpPr/>
          <p:nvPr userDrawn="1"/>
        </p:nvSpPr>
        <p:spPr>
          <a:xfrm>
            <a:off x="8232896" y="0"/>
            <a:ext cx="3959104" cy="6871413"/>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rgbClr val="021C3D"/>
                </a:solidFill>
                <a:latin typeface="Arial" panose="020B0604020202020204" pitchFamily="34" charset="0"/>
                <a:cs typeface="Arial" panose="020B0604020202020204" pitchFamily="34" charset="0"/>
              </a:defRPr>
            </a:lvl1pPr>
          </a:lstStyle>
          <a:p>
            <a:r>
              <a:rPr lang="en-US"/>
              <a:t>Agenda</a:t>
            </a:r>
          </a:p>
        </p:txBody>
      </p: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2">
                    <a:lumMod val="25000"/>
                  </a:schemeClr>
                </a:solidFill>
              </a:defRPr>
            </a:lvl1pPr>
          </a:lstStyle>
          <a:p>
            <a:fld id="{056F86DB-78DF-EB43-A6BE-40415A3A0052}" type="slidenum">
              <a:rPr lang="en-US" smtClean="0"/>
              <a:pPr/>
              <a:t>‹#›</a:t>
            </a:fld>
            <a:endParaRPr lang="en-US"/>
          </a:p>
        </p:txBody>
      </p:sp>
      <p:sp>
        <p:nvSpPr>
          <p:cNvPr id="32" name="Rectangle 31">
            <a:extLst>
              <a:ext uri="{FF2B5EF4-FFF2-40B4-BE49-F238E27FC236}">
                <a16:creationId xmlns:a16="http://schemas.microsoft.com/office/drawing/2014/main" id="{E1F10A0D-56F7-274F-989D-ED6596A4FEF9}"/>
              </a:ext>
            </a:extLst>
          </p:cNvPr>
          <p:cNvSpPr/>
          <p:nvPr userDrawn="1"/>
        </p:nvSpPr>
        <p:spPr>
          <a:xfrm flipV="1">
            <a:off x="0" y="365239"/>
            <a:ext cx="54864"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0" y="1655805"/>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pic>
        <p:nvPicPr>
          <p:cNvPr id="25" name="Picture 24">
            <a:extLst>
              <a:ext uri="{FF2B5EF4-FFF2-40B4-BE49-F238E27FC236}">
                <a16:creationId xmlns:a16="http://schemas.microsoft.com/office/drawing/2014/main" id="{E0132140-8C56-464B-A601-F828FC0B6B8A}"/>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b="54717"/>
          <a:stretch/>
        </p:blipFill>
        <p:spPr>
          <a:xfrm rot="5400000">
            <a:off x="8944926" y="3826167"/>
            <a:ext cx="2333002" cy="3758184"/>
          </a:xfrm>
          <a:prstGeom prst="rect">
            <a:avLst/>
          </a:prstGeom>
        </p:spPr>
      </p:pic>
    </p:spTree>
    <p:extLst>
      <p:ext uri="{BB962C8B-B14F-4D97-AF65-F5344CB8AC3E}">
        <p14:creationId xmlns:p14="http://schemas.microsoft.com/office/powerpoint/2010/main" val="63485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11/4/2025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11/4/2025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00"/>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00">
                <a:latin typeface="Segoe UI" panose="020B0502040204020203" pitchFamily="34" charset="0"/>
              </a:defRPr>
            </a:lvl1pPr>
            <a:lvl2pPr marL="448267" indent="0">
              <a:buNone/>
              <a:defRPr sz="2700"/>
            </a:lvl2pPr>
            <a:lvl3pPr marL="896533" indent="0">
              <a:buNone/>
              <a:defRPr sz="2400"/>
            </a:lvl3pPr>
            <a:lvl4pPr marL="1344800" indent="0">
              <a:buNone/>
              <a:defRPr sz="2000"/>
            </a:lvl4pPr>
            <a:lvl5pPr marL="1793067" indent="0">
              <a:buNone/>
              <a:defRPr sz="2000"/>
            </a:lvl5pPr>
            <a:lvl6pPr marL="2241334" indent="0">
              <a:buNone/>
              <a:defRPr sz="2000"/>
            </a:lvl6pPr>
            <a:lvl7pPr marL="2689600" indent="0">
              <a:buNone/>
              <a:defRPr sz="2000"/>
            </a:lvl7pPr>
            <a:lvl8pPr marL="3137867" indent="0">
              <a:buNone/>
              <a:defRPr sz="2000"/>
            </a:lvl8pPr>
            <a:lvl9pPr marL="3586133" indent="0">
              <a:buNone/>
              <a:defRPr sz="2000"/>
            </a:lvl9pPr>
          </a:lstStyle>
          <a:p>
            <a:r>
              <a:rPr lang="en-US"/>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600">
                <a:latin typeface="Segoe UI" panose="020B0502040204020203" pitchFamily="34" charset="0"/>
              </a:defRPr>
            </a:lvl1pPr>
            <a:lvl2pPr marL="448267" indent="0">
              <a:buNone/>
              <a:defRPr sz="1400"/>
            </a:lvl2pPr>
            <a:lvl3pPr marL="896533" indent="0">
              <a:buNone/>
              <a:defRPr sz="1200"/>
            </a:lvl3pPr>
            <a:lvl4pPr marL="1344800" indent="0">
              <a:buNone/>
              <a:defRPr sz="1000"/>
            </a:lvl4pPr>
            <a:lvl5pPr marL="1793067" indent="0">
              <a:buNone/>
              <a:defRPr sz="1000"/>
            </a:lvl5pPr>
            <a:lvl6pPr marL="2241334" indent="0">
              <a:buNone/>
              <a:defRPr sz="1000"/>
            </a:lvl6pPr>
            <a:lvl7pPr marL="2689600" indent="0">
              <a:buNone/>
              <a:defRPr sz="1000"/>
            </a:lvl7pPr>
            <a:lvl8pPr marL="3137867" indent="0">
              <a:buNone/>
              <a:defRPr sz="1000"/>
            </a:lvl8pPr>
            <a:lvl9pPr marL="358613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11/4/2025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1620290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00" spc="-14"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700">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4">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userDrawn="1"/>
        </p:nvSpPr>
        <p:spPr>
          <a:xfrm>
            <a:off x="0" y="0"/>
            <a:ext cx="12192000" cy="6860138"/>
          </a:xfrm>
          <a:prstGeom prst="rect">
            <a:avLst/>
          </a:prstGeom>
          <a:solidFill>
            <a:srgbClr val="021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553089" y="2164099"/>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0" y="1655805"/>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8237564" y="1655805"/>
            <a:ext cx="3959104" cy="430015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553089" y="2797988"/>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553089" y="3431877"/>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553089" y="4065766"/>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userDrawn="1"/>
        </p:nvCxnSpPr>
        <p:spPr>
          <a:xfrm>
            <a:off x="553089" y="4699655"/>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userDrawn="1"/>
        </p:nvCxnSpPr>
        <p:spPr>
          <a:xfrm>
            <a:off x="553089" y="5333544"/>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userDrawn="1"/>
        </p:nvCxnSpPr>
        <p:spPr>
          <a:xfrm>
            <a:off x="553089" y="5967433"/>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8237538" y="1655763"/>
            <a:ext cx="3954462" cy="4297362"/>
          </a:xfrm>
        </p:spPr>
        <p:txBody>
          <a:bodyPr/>
          <a:lstStyle>
            <a:lvl1pPr marL="0" indent="0">
              <a:buNone/>
              <a:defRPr>
                <a:solidFill>
                  <a:srgbClr val="008AD9"/>
                </a:solidFill>
              </a:defRPr>
            </a:lvl1pPr>
          </a:lstStyle>
          <a:p>
            <a:endParaRPr lang="en-US"/>
          </a:p>
        </p:txBody>
      </p:sp>
      <p:pic>
        <p:nvPicPr>
          <p:cNvPr id="25" name="Picture 24">
            <a:extLst>
              <a:ext uri="{FF2B5EF4-FFF2-40B4-BE49-F238E27FC236}">
                <a16:creationId xmlns:a16="http://schemas.microsoft.com/office/drawing/2014/main" id="{DFA3CACC-A178-224D-911A-2DA8BDCDE21B}"/>
              </a:ext>
            </a:extLst>
          </p:cNvPr>
          <p:cNvPicPr>
            <a:picLocks noChangeAspect="1"/>
          </p:cNvPicPr>
          <p:nvPr userDrawn="1"/>
        </p:nvPicPr>
        <p:blipFill rotWithShape="1">
          <a:blip r:embed="rId5" cstate="screen">
            <a:alphaModFix amt="35000"/>
            <a:extLst>
              <a:ext uri="{28A0092B-C50C-407E-A947-70E740481C1C}">
                <a14:useLocalDpi xmlns:a14="http://schemas.microsoft.com/office/drawing/2010/main"/>
              </a:ext>
            </a:extLst>
          </a:blip>
          <a:srcRect l="17949" t="55109" r="54590"/>
          <a:stretch/>
        </p:blipFill>
        <p:spPr>
          <a:xfrm rot="5400000">
            <a:off x="9294988" y="3960985"/>
            <a:ext cx="2068940" cy="3725085"/>
          </a:xfrm>
          <a:prstGeom prst="rect">
            <a:avLst/>
          </a:prstGeom>
        </p:spPr>
      </p:pic>
    </p:spTree>
    <p:extLst>
      <p:ext uri="{BB962C8B-B14F-4D97-AF65-F5344CB8AC3E}">
        <p14:creationId xmlns:p14="http://schemas.microsoft.com/office/powerpoint/2010/main" val="106576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14 sections">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userDrawn="1"/>
        </p:nvSpPr>
        <p:spPr>
          <a:xfrm>
            <a:off x="0" y="-2138"/>
            <a:ext cx="12192000" cy="6860138"/>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4" y="388389"/>
            <a:ext cx="3281680" cy="764390"/>
          </a:xfrm>
        </p:spPr>
        <p:txBody>
          <a:bodyPr anchor="b">
            <a:normAutofit/>
          </a:bodyPr>
          <a:lstStyle>
            <a:lvl1pPr algn="l">
              <a:defRPr sz="4000">
                <a:solidFill>
                  <a:schemeClr val="bg1"/>
                </a:solidFill>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553089" y="2164099"/>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32" name="Rectangle 31">
            <a:extLst>
              <a:ext uri="{FF2B5EF4-FFF2-40B4-BE49-F238E27FC236}">
                <a16:creationId xmlns:a16="http://schemas.microsoft.com/office/drawing/2014/main" id="{E1F10A0D-56F7-274F-989D-ED6596A4FEF9}"/>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1" y="1655805"/>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553089" y="2797988"/>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1" y="2289694"/>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553089" y="3431877"/>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1" y="2923583"/>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553089" y="4065766"/>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1" y="3557472"/>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userDrawn="1"/>
        </p:nvCxnSpPr>
        <p:spPr>
          <a:xfrm>
            <a:off x="553089" y="4699655"/>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1" y="4191361"/>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userDrawn="1"/>
        </p:nvCxnSpPr>
        <p:spPr>
          <a:xfrm>
            <a:off x="553089" y="5333544"/>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1" y="4825250"/>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userDrawn="1"/>
        </p:nvCxnSpPr>
        <p:spPr>
          <a:xfrm>
            <a:off x="553089" y="5967433"/>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1" y="5459139"/>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57" name="Straight Connector 56">
            <a:extLst>
              <a:ext uri="{FF2B5EF4-FFF2-40B4-BE49-F238E27FC236}">
                <a16:creationId xmlns:a16="http://schemas.microsoft.com/office/drawing/2014/main" id="{E123F1C8-B780-E04F-A7CD-AC8E3EFFEBD5}"/>
              </a:ext>
            </a:extLst>
          </p:cNvPr>
          <p:cNvCxnSpPr>
            <a:cxnSpLocks/>
          </p:cNvCxnSpPr>
          <p:nvPr userDrawn="1"/>
        </p:nvCxnSpPr>
        <p:spPr>
          <a:xfrm>
            <a:off x="6837869" y="2164099"/>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58" name="Text Placeholder 3">
            <a:extLst>
              <a:ext uri="{FF2B5EF4-FFF2-40B4-BE49-F238E27FC236}">
                <a16:creationId xmlns:a16="http://schemas.microsoft.com/office/drawing/2014/main" id="{66F2F67C-174A-BD42-B342-E95614CC2434}"/>
              </a:ext>
            </a:extLst>
          </p:cNvPr>
          <p:cNvSpPr>
            <a:spLocks noGrp="1"/>
          </p:cNvSpPr>
          <p:nvPr>
            <p:ph type="body" sz="quarter" idx="20" hasCustomPrompt="1"/>
          </p:nvPr>
        </p:nvSpPr>
        <p:spPr>
          <a:xfrm>
            <a:off x="7297271" y="1655805"/>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59" name="Straight Connector 58">
            <a:extLst>
              <a:ext uri="{FF2B5EF4-FFF2-40B4-BE49-F238E27FC236}">
                <a16:creationId xmlns:a16="http://schemas.microsoft.com/office/drawing/2014/main" id="{02D1B41E-DD9B-AA4A-981A-60FB87FF30B7}"/>
              </a:ext>
            </a:extLst>
          </p:cNvPr>
          <p:cNvCxnSpPr>
            <a:cxnSpLocks/>
          </p:cNvCxnSpPr>
          <p:nvPr userDrawn="1"/>
        </p:nvCxnSpPr>
        <p:spPr>
          <a:xfrm>
            <a:off x="6837869" y="2797988"/>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0" name="Text Placeholder 3">
            <a:extLst>
              <a:ext uri="{FF2B5EF4-FFF2-40B4-BE49-F238E27FC236}">
                <a16:creationId xmlns:a16="http://schemas.microsoft.com/office/drawing/2014/main" id="{C8C752F6-3ABD-2E46-BEEF-004DC3DDDC76}"/>
              </a:ext>
            </a:extLst>
          </p:cNvPr>
          <p:cNvSpPr>
            <a:spLocks noGrp="1"/>
          </p:cNvSpPr>
          <p:nvPr>
            <p:ph type="body" sz="quarter" idx="21" hasCustomPrompt="1"/>
          </p:nvPr>
        </p:nvSpPr>
        <p:spPr>
          <a:xfrm>
            <a:off x="7297271" y="2289694"/>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1" name="Straight Connector 60">
            <a:extLst>
              <a:ext uri="{FF2B5EF4-FFF2-40B4-BE49-F238E27FC236}">
                <a16:creationId xmlns:a16="http://schemas.microsoft.com/office/drawing/2014/main" id="{BE181391-D0AE-AC4C-9931-8B5E87134C17}"/>
              </a:ext>
            </a:extLst>
          </p:cNvPr>
          <p:cNvCxnSpPr>
            <a:cxnSpLocks/>
          </p:cNvCxnSpPr>
          <p:nvPr userDrawn="1"/>
        </p:nvCxnSpPr>
        <p:spPr>
          <a:xfrm>
            <a:off x="6837869" y="3431877"/>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a16="http://schemas.microsoft.com/office/drawing/2014/main" id="{868108B5-1A6B-6749-BE34-063472A9AE8F}"/>
              </a:ext>
            </a:extLst>
          </p:cNvPr>
          <p:cNvSpPr>
            <a:spLocks noGrp="1"/>
          </p:cNvSpPr>
          <p:nvPr>
            <p:ph type="body" sz="quarter" idx="22" hasCustomPrompt="1"/>
          </p:nvPr>
        </p:nvSpPr>
        <p:spPr>
          <a:xfrm>
            <a:off x="7297271" y="2923583"/>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3" name="Straight Connector 62">
            <a:extLst>
              <a:ext uri="{FF2B5EF4-FFF2-40B4-BE49-F238E27FC236}">
                <a16:creationId xmlns:a16="http://schemas.microsoft.com/office/drawing/2014/main" id="{B96A2482-5A17-1844-951B-AB27274A3559}"/>
              </a:ext>
            </a:extLst>
          </p:cNvPr>
          <p:cNvCxnSpPr>
            <a:cxnSpLocks/>
          </p:cNvCxnSpPr>
          <p:nvPr userDrawn="1"/>
        </p:nvCxnSpPr>
        <p:spPr>
          <a:xfrm>
            <a:off x="6837869" y="4065766"/>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4" name="Text Placeholder 3">
            <a:extLst>
              <a:ext uri="{FF2B5EF4-FFF2-40B4-BE49-F238E27FC236}">
                <a16:creationId xmlns:a16="http://schemas.microsoft.com/office/drawing/2014/main" id="{FE95C0B0-EA68-0E49-A5A6-5200DC8DA826}"/>
              </a:ext>
            </a:extLst>
          </p:cNvPr>
          <p:cNvSpPr>
            <a:spLocks noGrp="1"/>
          </p:cNvSpPr>
          <p:nvPr>
            <p:ph type="body" sz="quarter" idx="23" hasCustomPrompt="1"/>
          </p:nvPr>
        </p:nvSpPr>
        <p:spPr>
          <a:xfrm>
            <a:off x="7297271" y="3557472"/>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5" name="Straight Connector 64">
            <a:extLst>
              <a:ext uri="{FF2B5EF4-FFF2-40B4-BE49-F238E27FC236}">
                <a16:creationId xmlns:a16="http://schemas.microsoft.com/office/drawing/2014/main" id="{56A28975-6F08-5943-AF7C-445BABD6E0A3}"/>
              </a:ext>
            </a:extLst>
          </p:cNvPr>
          <p:cNvCxnSpPr>
            <a:cxnSpLocks/>
          </p:cNvCxnSpPr>
          <p:nvPr userDrawn="1"/>
        </p:nvCxnSpPr>
        <p:spPr>
          <a:xfrm>
            <a:off x="6837869" y="4699655"/>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89C837ED-A9D9-A14B-A4A2-DF37091BC37E}"/>
              </a:ext>
            </a:extLst>
          </p:cNvPr>
          <p:cNvSpPr>
            <a:spLocks noGrp="1"/>
          </p:cNvSpPr>
          <p:nvPr>
            <p:ph type="body" sz="quarter" idx="24" hasCustomPrompt="1"/>
          </p:nvPr>
        </p:nvSpPr>
        <p:spPr>
          <a:xfrm>
            <a:off x="7297271" y="4191361"/>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7" name="Straight Connector 66">
            <a:extLst>
              <a:ext uri="{FF2B5EF4-FFF2-40B4-BE49-F238E27FC236}">
                <a16:creationId xmlns:a16="http://schemas.microsoft.com/office/drawing/2014/main" id="{0B1F1806-F1CE-154C-828C-F38D7EACC5B9}"/>
              </a:ext>
            </a:extLst>
          </p:cNvPr>
          <p:cNvCxnSpPr>
            <a:cxnSpLocks/>
          </p:cNvCxnSpPr>
          <p:nvPr userDrawn="1"/>
        </p:nvCxnSpPr>
        <p:spPr>
          <a:xfrm>
            <a:off x="6837869" y="5333544"/>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46F2C9BA-F199-6B46-A61A-BF038071D45F}"/>
              </a:ext>
            </a:extLst>
          </p:cNvPr>
          <p:cNvSpPr>
            <a:spLocks noGrp="1"/>
          </p:cNvSpPr>
          <p:nvPr>
            <p:ph type="body" sz="quarter" idx="25" hasCustomPrompt="1"/>
          </p:nvPr>
        </p:nvSpPr>
        <p:spPr>
          <a:xfrm>
            <a:off x="7297271" y="4825250"/>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6" name="Straight Connector 75">
            <a:extLst>
              <a:ext uri="{FF2B5EF4-FFF2-40B4-BE49-F238E27FC236}">
                <a16:creationId xmlns:a16="http://schemas.microsoft.com/office/drawing/2014/main" id="{9D444DFA-2C5B-034E-AB55-9AF4F2C9F571}"/>
              </a:ext>
            </a:extLst>
          </p:cNvPr>
          <p:cNvCxnSpPr>
            <a:cxnSpLocks/>
          </p:cNvCxnSpPr>
          <p:nvPr userDrawn="1"/>
        </p:nvCxnSpPr>
        <p:spPr>
          <a:xfrm>
            <a:off x="6837869" y="5967433"/>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7" name="Text Placeholder 3">
            <a:extLst>
              <a:ext uri="{FF2B5EF4-FFF2-40B4-BE49-F238E27FC236}">
                <a16:creationId xmlns:a16="http://schemas.microsoft.com/office/drawing/2014/main" id="{DCB73D7E-2090-6D47-A6A4-4685FC454143}"/>
              </a:ext>
            </a:extLst>
          </p:cNvPr>
          <p:cNvSpPr>
            <a:spLocks noGrp="1"/>
          </p:cNvSpPr>
          <p:nvPr>
            <p:ph type="body" sz="quarter" idx="26" hasCustomPrompt="1"/>
          </p:nvPr>
        </p:nvSpPr>
        <p:spPr>
          <a:xfrm>
            <a:off x="7297271" y="5459139"/>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78" name="Picture 77">
            <a:extLst>
              <a:ext uri="{FF2B5EF4-FFF2-40B4-BE49-F238E27FC236}">
                <a16:creationId xmlns:a16="http://schemas.microsoft.com/office/drawing/2014/main" id="{89318A45-0E8C-7B4E-9498-411E6B4C3E4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293029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997830-EF50-B643-B994-D997482F2707}"/>
              </a:ext>
            </a:extLst>
          </p:cNvPr>
          <p:cNvSpPr/>
          <p:nvPr userDrawn="1"/>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74F94D93-AE5D-7840-8588-32C38DD978F9}"/>
              </a:ext>
            </a:extLst>
          </p:cNvPr>
          <p:cNvGrpSpPr/>
          <p:nvPr userDrawn="1"/>
        </p:nvGrpSpPr>
        <p:grpSpPr>
          <a:xfrm>
            <a:off x="5382433" y="668016"/>
            <a:ext cx="8298180" cy="4592321"/>
            <a:chOff x="5382433" y="668016"/>
            <a:chExt cx="8298180" cy="4592321"/>
          </a:xfrm>
        </p:grpSpPr>
        <p:pic>
          <p:nvPicPr>
            <p:cNvPr id="27" name="Picture 26">
              <a:extLst>
                <a:ext uri="{FF2B5EF4-FFF2-40B4-BE49-F238E27FC236}">
                  <a16:creationId xmlns:a16="http://schemas.microsoft.com/office/drawing/2014/main" id="{B7839AA1-E422-9B44-9246-89774A9A36BC}"/>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21098"/>
            <a:stretch/>
          </p:blipFill>
          <p:spPr>
            <a:xfrm rot="5400000">
              <a:off x="7235362" y="-1184913"/>
              <a:ext cx="4592321" cy="8298180"/>
            </a:xfrm>
            <a:prstGeom prst="rect">
              <a:avLst/>
            </a:prstGeom>
          </p:spPr>
        </p:pic>
        <p:pic>
          <p:nvPicPr>
            <p:cNvPr id="7" name="Picture 6">
              <a:extLst>
                <a:ext uri="{FF2B5EF4-FFF2-40B4-BE49-F238E27FC236}">
                  <a16:creationId xmlns:a16="http://schemas.microsoft.com/office/drawing/2014/main" id="{B70B612C-13B2-AB42-8B03-6A51C4E6E476}"/>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21098"/>
            <a:stretch/>
          </p:blipFill>
          <p:spPr>
            <a:xfrm rot="5400000">
              <a:off x="7235362" y="-1184913"/>
              <a:ext cx="4592321" cy="8298180"/>
            </a:xfrm>
            <a:prstGeom prst="rect">
              <a:avLst/>
            </a:prstGeom>
          </p:spPr>
        </p:pic>
      </p:gr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4" y="3046804"/>
            <a:ext cx="4415756" cy="1911276"/>
          </a:xfrm>
        </p:spPr>
        <p:txBody>
          <a:bodyPr anchor="t">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Title Placeholder</a:t>
            </a:r>
          </a:p>
        </p:txBody>
      </p:sp>
      <p:pic>
        <p:nvPicPr>
          <p:cNvPr id="12" name="Picture 11">
            <a:extLst>
              <a:ext uri="{FF2B5EF4-FFF2-40B4-BE49-F238E27FC236}">
                <a16:creationId xmlns:a16="http://schemas.microsoft.com/office/drawing/2014/main" id="{A473D032-5876-0644-BB3B-7C6C138BAA8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361940" y="1397000"/>
            <a:ext cx="5003800" cy="4064000"/>
          </a:xfrm>
          <a:prstGeom prst="rect">
            <a:avLst/>
          </a:prstGeom>
          <a:effectLst>
            <a:outerShdw blurRad="571500" dist="190500" dir="2400000" algn="ctr" rotWithShape="0">
              <a:srgbClr val="000000">
                <a:alpha val="52000"/>
              </a:srgbClr>
            </a:outerShdw>
          </a:effectLst>
        </p:spPr>
      </p:pic>
      <p:sp>
        <p:nvSpPr>
          <p:cNvPr id="9" name="Text Placeholder 4">
            <a:extLst>
              <a:ext uri="{FF2B5EF4-FFF2-40B4-BE49-F238E27FC236}">
                <a16:creationId xmlns:a16="http://schemas.microsoft.com/office/drawing/2014/main" id="{5529CF8A-7BC8-E24A-8AD4-44971EDC9297}"/>
              </a:ext>
            </a:extLst>
          </p:cNvPr>
          <p:cNvSpPr>
            <a:spLocks noGrp="1"/>
          </p:cNvSpPr>
          <p:nvPr>
            <p:ph type="body" sz="quarter" idx="10" hasCustomPrompt="1"/>
          </p:nvPr>
        </p:nvSpPr>
        <p:spPr>
          <a:xfrm>
            <a:off x="603250" y="1928890"/>
            <a:ext cx="4396742" cy="769915"/>
          </a:xfrm>
        </p:spPr>
        <p:txBody>
          <a:bodyPr/>
          <a:lstStyle>
            <a:lvl1pPr marL="0" indent="0">
              <a:buNone/>
              <a:defRPr sz="5600" b="0" i="0" spc="600">
                <a:solidFill>
                  <a:srgbClr val="063A79"/>
                </a:solidFill>
                <a:latin typeface="Arial Narrow" panose="020B0604020202020204" pitchFamily="34" charset="0"/>
                <a:cs typeface="Arial Narrow" panose="020B0604020202020204" pitchFamily="34" charset="0"/>
              </a:defRPr>
            </a:lvl1pPr>
          </a:lstStyle>
          <a:p>
            <a:pPr lvl="0"/>
            <a:r>
              <a:rPr lang="en-US"/>
              <a:t>01</a:t>
            </a:r>
          </a:p>
        </p:txBody>
      </p:sp>
    </p:spTree>
    <p:extLst>
      <p:ext uri="{BB962C8B-B14F-4D97-AF65-F5344CB8AC3E}">
        <p14:creationId xmlns:p14="http://schemas.microsoft.com/office/powerpoint/2010/main" val="399311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theme" Target="../theme/theme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3FC14D-D835-7547-9051-BE128B9F10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8B0F88-E14C-8D4F-A8AF-A765BAB255AA}"/>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A8A30-60B4-9F48-9ED6-A4BD6D14C9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5" name="Footer Placeholder 4">
            <a:extLst>
              <a:ext uri="{FF2B5EF4-FFF2-40B4-BE49-F238E27FC236}">
                <a16:creationId xmlns:a16="http://schemas.microsoft.com/office/drawing/2014/main" id="{06E00762-9704-5B41-821C-81E1601D47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4375B476-48BC-8649-9240-B240F52AC9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056F86DB-78DF-EB43-A6BE-40415A3A0052}" type="slidenum">
              <a:rPr lang="en-US" smtClean="0"/>
              <a:pPr/>
              <a:t>‹#›</a:t>
            </a:fld>
            <a:endParaRPr lang="en-US"/>
          </a:p>
        </p:txBody>
      </p:sp>
    </p:spTree>
    <p:extLst>
      <p:ext uri="{BB962C8B-B14F-4D97-AF65-F5344CB8AC3E}">
        <p14:creationId xmlns:p14="http://schemas.microsoft.com/office/powerpoint/2010/main" val="1212837644"/>
      </p:ext>
    </p:extLst>
  </p:cSld>
  <p:clrMap bg1="lt1" tx1="dk1" bg2="lt2" tx2="dk2" accent1="accent1" accent2="accent2" accent3="accent3" accent4="accent4" accent5="accent5" accent6="accent6" hlink="hlink" folHlink="folHlink"/>
  <p:sldLayoutIdLst>
    <p:sldLayoutId id="2147483760" r:id="rId1"/>
    <p:sldLayoutId id="2147483759" r:id="rId2"/>
    <p:sldLayoutId id="2147483739" r:id="rId3"/>
    <p:sldLayoutId id="2147483745" r:id="rId4"/>
    <p:sldLayoutId id="2147483696" r:id="rId5"/>
    <p:sldLayoutId id="2147483748" r:id="rId6"/>
    <p:sldLayoutId id="2147483749" r:id="rId7"/>
    <p:sldLayoutId id="2147483697" r:id="rId8"/>
    <p:sldLayoutId id="2147483754" r:id="rId9"/>
    <p:sldLayoutId id="2147483755" r:id="rId10"/>
    <p:sldLayoutId id="2147483752" r:id="rId11"/>
    <p:sldLayoutId id="2147483746" r:id="rId12"/>
    <p:sldLayoutId id="2147483674" r:id="rId13"/>
    <p:sldLayoutId id="2147483709" r:id="rId14"/>
    <p:sldLayoutId id="2147483757" r:id="rId15"/>
    <p:sldLayoutId id="2147483701" r:id="rId16"/>
    <p:sldLayoutId id="2147483744" r:id="rId17"/>
    <p:sldLayoutId id="2147483699" r:id="rId18"/>
    <p:sldLayoutId id="2147483750" r:id="rId19"/>
    <p:sldLayoutId id="2147483741" r:id="rId20"/>
    <p:sldLayoutId id="2147483740" r:id="rId21"/>
    <p:sldLayoutId id="2147483742" r:id="rId22"/>
    <p:sldLayoutId id="2147483751" r:id="rId23"/>
    <p:sldLayoutId id="2147483753" r:id="rId24"/>
    <p:sldLayoutId id="2147483764" r:id="rId25"/>
    <p:sldLayoutId id="2147483675" r:id="rId26"/>
    <p:sldLayoutId id="2147483761" r:id="rId27"/>
    <p:sldLayoutId id="2147483700" r:id="rId28"/>
    <p:sldLayoutId id="2147483705" r:id="rId29"/>
    <p:sldLayoutId id="2147483756" r:id="rId30"/>
    <p:sldLayoutId id="2147483763" r:id="rId31"/>
    <p:sldLayoutId id="2147483651" r:id="rId32"/>
    <p:sldLayoutId id="2147483704" r:id="rId33"/>
    <p:sldLayoutId id="2147483706" r:id="rId34"/>
    <p:sldLayoutId id="2147483758" r:id="rId35"/>
    <p:sldLayoutId id="2147483765" r:id="rId36"/>
    <p:sldLayoutId id="2147483762" r:id="rId37"/>
    <p:sldLayoutId id="2147483652" r:id="rId38"/>
    <p:sldLayoutId id="2147483747" r:id="rId39"/>
  </p:sldLayoutIdLst>
  <p:hf hdr="0" ftr="0" dt="0"/>
  <p:txStyles>
    <p:titleStyle>
      <a:lvl1pPr algn="l" defTabSz="914400" rtl="0" eaLnBrk="1" latinLnBrk="0" hangingPunct="1">
        <a:lnSpc>
          <a:spcPct val="90000"/>
        </a:lnSpc>
        <a:spcBef>
          <a:spcPct val="0"/>
        </a:spcBef>
        <a:buNone/>
        <a:defRPr sz="4400" b="0" i="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defRPr>
            </a:lvl1pPr>
          </a:lstStyle>
          <a:p>
            <a:fld id="{6C1EC331-590E-4679-816A-DCB458BBD7AB}" type="datetime1">
              <a:rPr lang="en-US" smtClean="0"/>
              <a:t>11/4/2025</a:t>
            </a:fld>
            <a:endParaRPr lang="en-US"/>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Lst>
  <p:hf sldNum="0" hdr="0" ftr="0" dt="0"/>
  <p:txStyles>
    <p:titleStyle>
      <a:lvl1pPr algn="l" defTabSz="89653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2000"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600"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400"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400"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896533" rtl="0" eaLnBrk="1" latinLnBrk="0" hangingPunct="1">
        <a:defRPr sz="1800" kern="1200">
          <a:solidFill>
            <a:schemeClr val="tx1"/>
          </a:solidFill>
          <a:latin typeface="+mn-lt"/>
          <a:ea typeface="+mn-ea"/>
          <a:cs typeface="+mn-cs"/>
        </a:defRPr>
      </a:lvl1pPr>
      <a:lvl2pPr marL="448267" algn="l" defTabSz="896533" rtl="0" eaLnBrk="1" latinLnBrk="0" hangingPunct="1">
        <a:defRPr sz="1800" kern="1200">
          <a:solidFill>
            <a:schemeClr val="tx1"/>
          </a:solidFill>
          <a:latin typeface="+mn-lt"/>
          <a:ea typeface="+mn-ea"/>
          <a:cs typeface="+mn-cs"/>
        </a:defRPr>
      </a:lvl2pPr>
      <a:lvl3pPr marL="896533" algn="l" defTabSz="896533" rtl="0" eaLnBrk="1" latinLnBrk="0" hangingPunct="1">
        <a:defRPr sz="1800" kern="1200">
          <a:solidFill>
            <a:schemeClr val="tx1"/>
          </a:solidFill>
          <a:latin typeface="+mn-lt"/>
          <a:ea typeface="+mn-ea"/>
          <a:cs typeface="+mn-cs"/>
        </a:defRPr>
      </a:lvl3pPr>
      <a:lvl4pPr marL="1344800" algn="l" defTabSz="896533" rtl="0" eaLnBrk="1" latinLnBrk="0" hangingPunct="1">
        <a:defRPr sz="1800" kern="1200">
          <a:solidFill>
            <a:schemeClr val="tx1"/>
          </a:solidFill>
          <a:latin typeface="+mn-lt"/>
          <a:ea typeface="+mn-ea"/>
          <a:cs typeface="+mn-cs"/>
        </a:defRPr>
      </a:lvl4pPr>
      <a:lvl5pPr marL="1793067" algn="l" defTabSz="896533" rtl="0" eaLnBrk="1" latinLnBrk="0" hangingPunct="1">
        <a:defRPr sz="1800" kern="1200">
          <a:solidFill>
            <a:schemeClr val="tx1"/>
          </a:solidFill>
          <a:latin typeface="+mn-lt"/>
          <a:ea typeface="+mn-ea"/>
          <a:cs typeface="+mn-cs"/>
        </a:defRPr>
      </a:lvl5pPr>
      <a:lvl6pPr marL="2241334" algn="l" defTabSz="896533" rtl="0" eaLnBrk="1" latinLnBrk="0" hangingPunct="1">
        <a:defRPr sz="1800" kern="1200">
          <a:solidFill>
            <a:schemeClr val="tx1"/>
          </a:solidFill>
          <a:latin typeface="+mn-lt"/>
          <a:ea typeface="+mn-ea"/>
          <a:cs typeface="+mn-cs"/>
        </a:defRPr>
      </a:lvl6pPr>
      <a:lvl7pPr marL="2689600" algn="l" defTabSz="896533" rtl="0" eaLnBrk="1" latinLnBrk="0" hangingPunct="1">
        <a:defRPr sz="1800" kern="1200">
          <a:solidFill>
            <a:schemeClr val="tx1"/>
          </a:solidFill>
          <a:latin typeface="+mn-lt"/>
          <a:ea typeface="+mn-ea"/>
          <a:cs typeface="+mn-cs"/>
        </a:defRPr>
      </a:lvl7pPr>
      <a:lvl8pPr marL="3137867" algn="l" defTabSz="896533" rtl="0" eaLnBrk="1" latinLnBrk="0" hangingPunct="1">
        <a:defRPr sz="1800" kern="1200">
          <a:solidFill>
            <a:schemeClr val="tx1"/>
          </a:solidFill>
          <a:latin typeface="+mn-lt"/>
          <a:ea typeface="+mn-ea"/>
          <a:cs typeface="+mn-cs"/>
        </a:defRPr>
      </a:lvl8pPr>
      <a:lvl9pPr marL="3586133" algn="l" defTabSz="8965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C4B9FF-8695-D444-A5CC-2CB3135EEEAD}"/>
              </a:ext>
            </a:extLst>
          </p:cNvPr>
          <p:cNvSpPr>
            <a:spLocks noGrp="1"/>
          </p:cNvSpPr>
          <p:nvPr>
            <p:ph type="ctrTitle"/>
          </p:nvPr>
        </p:nvSpPr>
        <p:spPr>
          <a:xfrm>
            <a:off x="584993" y="717573"/>
            <a:ext cx="11088655" cy="764390"/>
          </a:xfrm>
        </p:spPr>
        <p:txBody>
          <a:bodyPr>
            <a:normAutofit fontScale="90000"/>
          </a:bodyPr>
          <a:lstStyle/>
          <a:p>
            <a:r>
              <a:rPr lang="en-US" dirty="0"/>
              <a:t>Sono Bello - </a:t>
            </a:r>
            <a:r>
              <a:rPr lang="en-US" sz="4000" dirty="0">
                <a:latin typeface="Arial"/>
                <a:cs typeface="Arial"/>
              </a:rPr>
              <a:t>M365 Custom Search Implementation</a:t>
            </a:r>
            <a:br>
              <a:rPr lang="en-US" sz="5400" dirty="0"/>
            </a:br>
            <a:r>
              <a:rPr lang="en-US" dirty="0"/>
              <a:t> </a:t>
            </a:r>
          </a:p>
        </p:txBody>
      </p:sp>
      <p:sp>
        <p:nvSpPr>
          <p:cNvPr id="3" name="Slide Number Placeholder 2">
            <a:extLst>
              <a:ext uri="{FF2B5EF4-FFF2-40B4-BE49-F238E27FC236}">
                <a16:creationId xmlns:a16="http://schemas.microsoft.com/office/drawing/2014/main" id="{D888A8EE-A41B-104E-87E1-EB98061134BE}"/>
              </a:ext>
            </a:extLst>
          </p:cNvPr>
          <p:cNvSpPr>
            <a:spLocks noGrp="1"/>
          </p:cNvSpPr>
          <p:nvPr>
            <p:ph type="sldNum" sz="quarter" idx="4294967295"/>
          </p:nvPr>
        </p:nvSpPr>
        <p:spPr>
          <a:xfrm>
            <a:off x="9448800" y="6454775"/>
            <a:ext cx="2743200" cy="155575"/>
          </a:xfrm>
        </p:spPr>
        <p:txBody>
          <a:bodyPr/>
          <a:lstStyle/>
          <a:p>
            <a:fld id="{056F86DB-78DF-EB43-A6BE-40415A3A0052}" type="slidenum">
              <a:rPr lang="en-US" smtClean="0"/>
              <a:pPr/>
              <a:t>1</a:t>
            </a:fld>
            <a:endParaRPr lang="en-US"/>
          </a:p>
        </p:txBody>
      </p:sp>
      <p:sp>
        <p:nvSpPr>
          <p:cNvPr id="7" name="Text Placeholder 5">
            <a:extLst>
              <a:ext uri="{FF2B5EF4-FFF2-40B4-BE49-F238E27FC236}">
                <a16:creationId xmlns:a16="http://schemas.microsoft.com/office/drawing/2014/main" id="{E33ED728-DA66-448C-B5D4-248F6FE9109B}"/>
              </a:ext>
            </a:extLst>
          </p:cNvPr>
          <p:cNvSpPr txBox="1">
            <a:spLocks/>
          </p:cNvSpPr>
          <p:nvPr/>
        </p:nvSpPr>
        <p:spPr>
          <a:xfrm>
            <a:off x="584993" y="1354833"/>
            <a:ext cx="5303744" cy="4148334"/>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a:solidFill>
                  <a:srgbClr val="008AD9"/>
                </a:solidFill>
                <a:latin typeface="+mj-lt"/>
                <a:ea typeface="Calibri" panose="020F0502020204030204" pitchFamily="34" charset="0"/>
                <a:cs typeface="Segoe UI"/>
              </a:rPr>
              <a:t>What We Did</a:t>
            </a:r>
            <a:endParaRPr lang="en-US" sz="1400">
              <a:solidFill>
                <a:srgbClr val="008AD9"/>
              </a:solidFill>
              <a:latin typeface="+mj-lt"/>
              <a:cs typeface="Segoe UI"/>
            </a:endParaRPr>
          </a:p>
          <a:p>
            <a:endParaRPr lang="en-US">
              <a:latin typeface="+mj-lt"/>
            </a:endParaRPr>
          </a:p>
        </p:txBody>
      </p:sp>
      <p:sp>
        <p:nvSpPr>
          <p:cNvPr id="12" name="Text Placeholder 5">
            <a:extLst>
              <a:ext uri="{FF2B5EF4-FFF2-40B4-BE49-F238E27FC236}">
                <a16:creationId xmlns:a16="http://schemas.microsoft.com/office/drawing/2014/main" id="{1389C7F3-DDC9-46EB-9682-42269B734E6D}"/>
              </a:ext>
            </a:extLst>
          </p:cNvPr>
          <p:cNvSpPr txBox="1">
            <a:spLocks/>
          </p:cNvSpPr>
          <p:nvPr/>
        </p:nvSpPr>
        <p:spPr>
          <a:xfrm>
            <a:off x="584993" y="3588520"/>
            <a:ext cx="1207232" cy="53725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a:solidFill>
                  <a:srgbClr val="008AD9"/>
                </a:solidFill>
                <a:latin typeface="+mj-lt"/>
                <a:cs typeface="Segoe UI"/>
              </a:rPr>
              <a:t>The Results</a:t>
            </a:r>
          </a:p>
        </p:txBody>
      </p:sp>
      <p:sp>
        <p:nvSpPr>
          <p:cNvPr id="5" name="TextBox 4">
            <a:extLst>
              <a:ext uri="{FF2B5EF4-FFF2-40B4-BE49-F238E27FC236}">
                <a16:creationId xmlns:a16="http://schemas.microsoft.com/office/drawing/2014/main" id="{2414E57E-C0A8-D6A0-C954-AC7020FA827C}"/>
              </a:ext>
            </a:extLst>
          </p:cNvPr>
          <p:cNvSpPr txBox="1"/>
          <p:nvPr/>
        </p:nvSpPr>
        <p:spPr>
          <a:xfrm>
            <a:off x="584993" y="1706211"/>
            <a:ext cx="4882553" cy="4524315"/>
          </a:xfrm>
          <a:prstGeom prst="rect">
            <a:avLst/>
          </a:prstGeom>
          <a:noFill/>
        </p:spPr>
        <p:txBody>
          <a:bodyPr wrap="square">
            <a:spAutoFit/>
          </a:bodyPr>
          <a:lstStyle/>
          <a:p>
            <a:pPr rtl="0"/>
            <a:r>
              <a:rPr lang="en-US" sz="1200" dirty="0">
                <a:solidFill>
                  <a:schemeClr val="tx1">
                    <a:lumMod val="75000"/>
                    <a:lumOff val="25000"/>
                  </a:schemeClr>
                </a:solidFill>
                <a:latin typeface="Arial" panose="020B0604020202020204" pitchFamily="34" charset="0"/>
                <a:cs typeface="Arial" panose="020B0604020202020204" pitchFamily="34" charset="0"/>
              </a:rPr>
              <a:t>Sono Bello Requirements - Sono Bello is using Fresh Service subscription to create, manage and refer Solution Articles (KB articles). Sono Bello is looking to extend Microsoft Search capabilities in M365 environment to crawl and index Fresh Service Solution Articles and show the search results on MS-Search search result page. Fresh Service may have different folders created to store solution articles and MS Search should show all solution articles matching search keyword entered in Search box. Sono Bello Users should pass authentication while browsing Solution articles in MS Search results.</a:t>
            </a:r>
          </a:p>
          <a:p>
            <a:pPr rtl="0"/>
            <a:endParaRPr lang="en-US" sz="1200" dirty="0">
              <a:solidFill>
                <a:schemeClr val="tx1">
                  <a:lumMod val="75000"/>
                  <a:lumOff val="25000"/>
                </a:schemeClr>
              </a:solidFill>
              <a:latin typeface="Arial" panose="020B0604020202020204" pitchFamily="34" charset="0"/>
              <a:cs typeface="Arial" panose="020B0604020202020204" pitchFamily="34" charset="0"/>
            </a:endParaRPr>
          </a:p>
          <a:p>
            <a:pPr rtl="0"/>
            <a:r>
              <a:rPr lang="en-US" sz="1200" dirty="0">
                <a:solidFill>
                  <a:schemeClr val="tx1">
                    <a:lumMod val="75000"/>
                    <a:lumOff val="25000"/>
                  </a:schemeClr>
                </a:solidFill>
                <a:latin typeface="Arial" panose="020B0604020202020204" pitchFamily="34" charset="0"/>
                <a:cs typeface="Arial" panose="020B0604020202020204" pitchFamily="34" charset="0"/>
              </a:rPr>
              <a:t> </a:t>
            </a:r>
          </a:p>
          <a:p>
            <a:pPr rtl="0"/>
            <a:r>
              <a:rPr lang="en-US" sz="1200" dirty="0" err="1">
                <a:solidFill>
                  <a:schemeClr val="tx1">
                    <a:lumMod val="75000"/>
                    <a:lumOff val="25000"/>
                  </a:schemeClr>
                </a:solidFill>
                <a:latin typeface="Arial" panose="020B0604020202020204" pitchFamily="34" charset="0"/>
                <a:cs typeface="Arial" panose="020B0604020202020204" pitchFamily="34" charset="0"/>
              </a:rPr>
              <a:t>Affirma</a:t>
            </a:r>
            <a:r>
              <a:rPr lang="en-US" sz="1200" dirty="0">
                <a:solidFill>
                  <a:schemeClr val="tx1">
                    <a:lumMod val="75000"/>
                    <a:lumOff val="25000"/>
                  </a:schemeClr>
                </a:solidFill>
                <a:latin typeface="Arial" panose="020B0604020202020204" pitchFamily="34" charset="0"/>
                <a:cs typeface="Arial" panose="020B0604020202020204" pitchFamily="34" charset="0"/>
              </a:rPr>
              <a:t> Team Solution Approach - </a:t>
            </a:r>
            <a:r>
              <a:rPr lang="en-US" sz="1200" dirty="0" err="1">
                <a:solidFill>
                  <a:schemeClr val="tx1">
                    <a:lumMod val="75000"/>
                    <a:lumOff val="25000"/>
                  </a:schemeClr>
                </a:solidFill>
                <a:latin typeface="Arial" panose="020B0604020202020204" pitchFamily="34" charset="0"/>
                <a:cs typeface="Arial" panose="020B0604020202020204" pitchFamily="34" charset="0"/>
              </a:rPr>
              <a:t>Affirma</a:t>
            </a:r>
            <a:r>
              <a:rPr lang="en-US" sz="1200" dirty="0">
                <a:solidFill>
                  <a:schemeClr val="tx1">
                    <a:lumMod val="75000"/>
                    <a:lumOff val="25000"/>
                  </a:schemeClr>
                </a:solidFill>
                <a:latin typeface="Arial" panose="020B0604020202020204" pitchFamily="34" charset="0"/>
                <a:cs typeface="Arial" panose="020B0604020202020204" pitchFamily="34" charset="0"/>
              </a:rPr>
              <a:t> Team built out a C# Custom connector to set up a communication bridge between Sono Bello M365 environment with Fresh Service platform.</a:t>
            </a:r>
          </a:p>
          <a:p>
            <a:pPr rtl="0"/>
            <a:endParaRPr lang="en-US" sz="1200" dirty="0">
              <a:solidFill>
                <a:schemeClr val="tx1">
                  <a:lumMod val="75000"/>
                  <a:lumOff val="25000"/>
                </a:schemeClr>
              </a:solidFill>
              <a:latin typeface="Arial" panose="020B0604020202020204" pitchFamily="34" charset="0"/>
              <a:cs typeface="Arial" panose="020B0604020202020204" pitchFamily="34" charset="0"/>
            </a:endParaRPr>
          </a:p>
          <a:p>
            <a:pPr rtl="0"/>
            <a:r>
              <a:rPr lang="en-US" sz="1200" dirty="0">
                <a:solidFill>
                  <a:schemeClr val="tx1">
                    <a:lumMod val="75000"/>
                    <a:lumOff val="25000"/>
                  </a:schemeClr>
                </a:solidFill>
                <a:latin typeface="Arial" panose="020B0604020202020204" pitchFamily="34" charset="0"/>
                <a:cs typeface="Arial" panose="020B0604020202020204" pitchFamily="34" charset="0"/>
              </a:rPr>
              <a:t>This Custom connector will be responsible for getting required information (solution article information) from Fresh Service external database and pass it to M365 Crawling database and showed in MSFT Search and SharePoint Search. The new custom connector is now capable of crawling and indexing ‘</a:t>
            </a:r>
            <a:r>
              <a:rPr lang="en-US" sz="1200" dirty="0" err="1">
                <a:solidFill>
                  <a:schemeClr val="tx1">
                    <a:lumMod val="75000"/>
                    <a:lumOff val="25000"/>
                  </a:schemeClr>
                </a:solidFill>
                <a:latin typeface="Arial" panose="020B0604020202020204" pitchFamily="34" charset="0"/>
                <a:cs typeface="Arial" panose="020B0604020202020204" pitchFamily="34" charset="0"/>
              </a:rPr>
              <a:t>FreshService</a:t>
            </a:r>
            <a:r>
              <a:rPr lang="en-US" sz="1200" dirty="0">
                <a:solidFill>
                  <a:schemeClr val="tx1">
                    <a:lumMod val="75000"/>
                    <a:lumOff val="25000"/>
                  </a:schemeClr>
                </a:solidFill>
                <a:latin typeface="Arial" panose="020B0604020202020204" pitchFamily="34" charset="0"/>
                <a:cs typeface="Arial" panose="020B0604020202020204" pitchFamily="34" charset="0"/>
              </a:rPr>
              <a:t>’ external data source (~204 Solution articles). MS Search experience has been updated recently to display search results directly from Fresh Service data source as attached.</a:t>
            </a:r>
          </a:p>
        </p:txBody>
      </p:sp>
      <p:pic>
        <p:nvPicPr>
          <p:cNvPr id="3074" name="Picture 2">
            <a:extLst>
              <a:ext uri="{FF2B5EF4-FFF2-40B4-BE49-F238E27FC236}">
                <a16:creationId xmlns:a16="http://schemas.microsoft.com/office/drawing/2014/main" id="{14FE72CD-6447-0E77-0C81-118D1A663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466" y="2790334"/>
            <a:ext cx="5553453" cy="301535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ono Bello - Online Booking">
            <a:extLst>
              <a:ext uri="{FF2B5EF4-FFF2-40B4-BE49-F238E27FC236}">
                <a16:creationId xmlns:a16="http://schemas.microsoft.com/office/drawing/2014/main" id="{98E534A1-9FB2-7631-1D69-6919E51F21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9864" y="1399945"/>
            <a:ext cx="4122656" cy="850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5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False</openByDefault>
  <xsnScope/>
</customXsn>
</file>

<file path=customXml/item3.xml><?xml version="1.0" encoding="utf-8"?>
<p:properties xmlns:p="http://schemas.microsoft.com/office/2006/metadata/properties" xmlns:xsi="http://www.w3.org/2001/XMLSchema-instance" xmlns:pc="http://schemas.microsoft.com/office/infopath/2007/PartnerControls">
  <documentManagement>
    <Notes0 xmlns="f0ee8362-fa7e-4bc9-ab88-7dcfb17cb19b">Built C# Custom Connector, Custom API, Custom Sharepoint Search</Notes0>
    <Named_x0020_Account xmlns="f0ee8362-fa7e-4bc9-ab88-7dcfb17cb19b" xsi:nil="true"/>
    <Industries xmlns="f0ee8362-fa7e-4bc9-ab88-7dcfb17cb19b">
      <Value>Healthcare</Value>
    </Industries>
    <PlatTech xmlns="f0ee8362-fa7e-4bc9-ab88-7dcfb17cb19b">
      <Value>Azure</Value>
      <Value>O365</Value>
      <Value>React</Value>
      <Value>SharePoint</Value>
    </PlatTech>
    <BusinessUnit xmlns="f0ee8362-fa7e-4bc9-ab88-7dcfb17cb19b">
      <Value>Modern Workplace</Value>
    </BusinessUnit>
    <Solutions xmlns="f0ee8362-fa7e-4bc9-ab88-7dcfb17cb19b">
      <Value>Custom Search</Value>
      <Value>SPFx</Value>
    </Solutions>
    <ProjectCompletionDate xmlns="f0ee8362-fa7e-4bc9-ab88-7dcfb17cb19b" xsi:nil="true"/>
    <ApprovedByClient xmlns="f0ee8362-fa7e-4bc9-ab88-7dcfb17cb19b">false</ApprovedByClient>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40c5edf46ad0243c172d3e6a5f6fa751">
  <xsd:schema xmlns:xsd="http://www.w3.org/2001/XMLSchema" xmlns:xs="http://www.w3.org/2001/XMLSchema" xmlns:p="http://schemas.microsoft.com/office/2006/metadata/properties" xmlns:ns2="f0ee8362-fa7e-4bc9-ab88-7dcfb17cb19b" targetNamespace="http://schemas.microsoft.com/office/2006/metadata/properties" ma:root="true" ma:fieldsID="f48774ae5cf6ccd45b30992fa6c2b457"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EE8F14-E632-4EF3-A513-CB787A5006D2}">
  <ds:schemaRefs>
    <ds:schemaRef ds:uri="http://schemas.microsoft.com/sharepoint/v3/contenttype/forms"/>
  </ds:schemaRefs>
</ds:datastoreItem>
</file>

<file path=customXml/itemProps2.xml><?xml version="1.0" encoding="utf-8"?>
<ds:datastoreItem xmlns:ds="http://schemas.openxmlformats.org/officeDocument/2006/customXml" ds:itemID="{18147A6E-840E-4436-9A1C-D85E36356019}">
  <ds:schemaRefs>
    <ds:schemaRef ds:uri="http://schemas.microsoft.com/office/2006/metadata/customXsn"/>
  </ds:schemaRefs>
</ds:datastoreItem>
</file>

<file path=customXml/itemProps3.xml><?xml version="1.0" encoding="utf-8"?>
<ds:datastoreItem xmlns:ds="http://schemas.openxmlformats.org/officeDocument/2006/customXml" ds:itemID="{9E26EDC4-CE0F-4645-9858-2F7F4E5B73E2}">
  <ds:schemaRefs>
    <ds:schemaRef ds:uri="d5421934-a686-4bd8-bbae-626a45d2229f"/>
    <ds:schemaRef ds:uri="ec6a35d8-f0f2-477c-9b25-ae2f57682c9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f0ee8362-fa7e-4bc9-ab88-7dcfb17cb19b"/>
  </ds:schemaRefs>
</ds:datastoreItem>
</file>

<file path=customXml/itemProps4.xml><?xml version="1.0" encoding="utf-8"?>
<ds:datastoreItem xmlns:ds="http://schemas.openxmlformats.org/officeDocument/2006/customXml" ds:itemID="{0AB1B980-B74A-460E-902A-72EB92BF09A8}"/>
</file>

<file path=docProps/app.xml><?xml version="1.0" encoding="utf-8"?>
<Properties xmlns="http://schemas.openxmlformats.org/officeDocument/2006/extended-properties" xmlns:vt="http://schemas.openxmlformats.org/officeDocument/2006/docPropsVTypes">
  <TotalTime>0</TotalTime>
  <Words>227</Words>
  <Application>Microsoft Office PowerPoint</Application>
  <PresentationFormat>Widescreen</PresentationFormat>
  <Paragraphs>13</Paragraphs>
  <Slides>1</Slides>
  <Notes>0</Notes>
  <HiddenSlides>0</HiddenSlides>
  <MMClips>0</MMClips>
  <ScaleCrop>false</ScaleCrop>
  <HeadingPairs>
    <vt:vector size="4" baseType="variant">
      <vt:variant>
        <vt:lpstr>Theme</vt:lpstr>
      </vt:variant>
      <vt:variant>
        <vt:i4>2</vt:i4>
      </vt:variant>
      <vt:variant>
        <vt:lpstr>Slide Titles</vt:lpstr>
      </vt:variant>
      <vt:variant>
        <vt:i4>1</vt:i4>
      </vt:variant>
    </vt:vector>
  </HeadingPairs>
  <TitlesOfParts>
    <vt:vector size="3" baseType="lpstr">
      <vt:lpstr>Office Theme</vt:lpstr>
      <vt:lpstr>Custom Design</vt:lpstr>
      <vt:lpstr>Sono Bello - M365 Custom Search Implementation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Isabela Belloso</dc:creator>
  <cp:lastModifiedBy>Vishal</cp:lastModifiedBy>
  <cp:revision>4</cp:revision>
  <dcterms:created xsi:type="dcterms:W3CDTF">2020-02-24T23:03:24Z</dcterms:created>
  <dcterms:modified xsi:type="dcterms:W3CDTF">2025-11-05T00:50:33Z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ies>
</file>